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32895C-C385-4EEE-B266-8F550C325292}" v="708" dt="2024-04-18T23:24:50.015"/>
    <p1510:client id="{60A27D0F-C927-4F24-B3D0-0AD55C2975FA}" v="39" dt="2024-04-18T04:20:00.120"/>
    <p1510:client id="{7D2BBD5C-6C20-472A-88FB-F066023C58F5}" v="263" dt="2024-04-18T23:38:54.203"/>
    <p1510:client id="{C2BF4BD4-E138-48DF-979D-22EA54CAEEDB}" v="6" dt="2024-04-18T23:46:01.069"/>
    <p1510:client id="{CF9BEB22-CE20-4C3E-A86D-C0806078C3CB}" v="67" dt="2024-04-18T00:33:36.097"/>
    <p1510:client id="{E169158F-AC86-488A-811C-46223DB8A664}" v="12" dt="2024-04-18T00:44:05.962"/>
    <p1510:client id="{FFB3471D-0C23-4361-8F55-EE78301C1B8A}" v="287" dt="2024-04-18T23:18:05.5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ina Gonzalez" userId="4e0c4317228c3edf" providerId="Windows Live" clId="Web-{FFB3471D-0C23-4361-8F55-EE78301C1B8A}"/>
    <pc:docChg chg="modSld">
      <pc:chgData name="Karina Gonzalez" userId="4e0c4317228c3edf" providerId="Windows Live" clId="Web-{FFB3471D-0C23-4361-8F55-EE78301C1B8A}" dt="2024-04-18T23:24:39.465" v="293"/>
      <pc:docMkLst>
        <pc:docMk/>
      </pc:docMkLst>
      <pc:sldChg chg="addSp delSp modSp mod setBg">
        <pc:chgData name="Karina Gonzalez" userId="4e0c4317228c3edf" providerId="Windows Live" clId="Web-{FFB3471D-0C23-4361-8F55-EE78301C1B8A}" dt="2024-04-18T23:17:06.624" v="289"/>
        <pc:sldMkLst>
          <pc:docMk/>
          <pc:sldMk cId="2045177962" sldId="259"/>
        </pc:sldMkLst>
        <pc:spChg chg="mod">
          <ac:chgData name="Karina Gonzalez" userId="4e0c4317228c3edf" providerId="Windows Live" clId="Web-{FFB3471D-0C23-4361-8F55-EE78301C1B8A}" dt="2024-04-18T22:58:04.197" v="256"/>
          <ac:spMkLst>
            <pc:docMk/>
            <pc:sldMk cId="2045177962" sldId="259"/>
            <ac:spMk id="2" creationId="{D24C03B2-24B5-0CEE-D92F-FFF0AC7E5811}"/>
          </ac:spMkLst>
        </pc:spChg>
        <pc:spChg chg="add del">
          <ac:chgData name="Karina Gonzalez" userId="4e0c4317228c3edf" providerId="Windows Live" clId="Web-{FFB3471D-0C23-4361-8F55-EE78301C1B8A}" dt="2024-04-18T22:58:04.197" v="256"/>
          <ac:spMkLst>
            <pc:docMk/>
            <pc:sldMk cId="2045177962" sldId="259"/>
            <ac:spMk id="3" creationId="{9FCC9A8B-1616-9A5E-75C0-15DE044B5B40}"/>
          </ac:spMkLst>
        </pc:spChg>
        <pc:spChg chg="add del">
          <ac:chgData name="Karina Gonzalez" userId="4e0c4317228c3edf" providerId="Windows Live" clId="Web-{FFB3471D-0C23-4361-8F55-EE78301C1B8A}" dt="2024-04-18T22:58:04.165" v="255"/>
          <ac:spMkLst>
            <pc:docMk/>
            <pc:sldMk cId="2045177962" sldId="259"/>
            <ac:spMk id="9" creationId="{2D6FBB9D-1CAA-4D05-AB33-BABDFE17B843}"/>
          </ac:spMkLst>
        </pc:spChg>
        <pc:spChg chg="add del">
          <ac:chgData name="Karina Gonzalez" userId="4e0c4317228c3edf" providerId="Windows Live" clId="Web-{FFB3471D-0C23-4361-8F55-EE78301C1B8A}" dt="2024-04-18T22:58:04.165" v="255"/>
          <ac:spMkLst>
            <pc:docMk/>
            <pc:sldMk cId="2045177962" sldId="259"/>
            <ac:spMk id="11" creationId="{04727B71-B4B6-4823-80A1-68C40B475118}"/>
          </ac:spMkLst>
        </pc:spChg>
        <pc:spChg chg="add del">
          <ac:chgData name="Karina Gonzalez" userId="4e0c4317228c3edf" providerId="Windows Live" clId="Web-{FFB3471D-0C23-4361-8F55-EE78301C1B8A}" dt="2024-04-18T22:58:04.165" v="255"/>
          <ac:spMkLst>
            <pc:docMk/>
            <pc:sldMk cId="2045177962" sldId="259"/>
            <ac:spMk id="13" creationId="{79A6DB05-9FB5-4B07-8675-74C23D4FD89D}"/>
          </ac:spMkLst>
        </pc:spChg>
        <pc:spChg chg="add del">
          <ac:chgData name="Karina Gonzalez" userId="4e0c4317228c3edf" providerId="Windows Live" clId="Web-{FFB3471D-0C23-4361-8F55-EE78301C1B8A}" dt="2024-04-18T22:58:04.165" v="255"/>
          <ac:spMkLst>
            <pc:docMk/>
            <pc:sldMk cId="2045177962" sldId="259"/>
            <ac:spMk id="15" creationId="{7517A47C-B2E5-4B79-8061-D74B1311AF6E}"/>
          </ac:spMkLst>
        </pc:spChg>
        <pc:spChg chg="add del">
          <ac:chgData name="Karina Gonzalez" userId="4e0c4317228c3edf" providerId="Windows Live" clId="Web-{FFB3471D-0C23-4361-8F55-EE78301C1B8A}" dt="2024-04-18T22:58:04.165" v="255"/>
          <ac:spMkLst>
            <pc:docMk/>
            <pc:sldMk cId="2045177962" sldId="259"/>
            <ac:spMk id="17" creationId="{C505E780-2083-4CB5-A42A-5E0E2908ECC3}"/>
          </ac:spMkLst>
        </pc:spChg>
        <pc:spChg chg="add del">
          <ac:chgData name="Karina Gonzalez" userId="4e0c4317228c3edf" providerId="Windows Live" clId="Web-{FFB3471D-0C23-4361-8F55-EE78301C1B8A}" dt="2024-04-18T22:58:04.165" v="255"/>
          <ac:spMkLst>
            <pc:docMk/>
            <pc:sldMk cId="2045177962" sldId="259"/>
            <ac:spMk id="19" creationId="{D2C0AE1C-0118-41AE-8A10-7CDCBF10E96F}"/>
          </ac:spMkLst>
        </pc:spChg>
        <pc:spChg chg="add del">
          <ac:chgData name="Karina Gonzalez" userId="4e0c4317228c3edf" providerId="Windows Live" clId="Web-{FFB3471D-0C23-4361-8F55-EE78301C1B8A}" dt="2024-04-18T22:58:04.165" v="255"/>
          <ac:spMkLst>
            <pc:docMk/>
            <pc:sldMk cId="2045177962" sldId="259"/>
            <ac:spMk id="21" creationId="{463EEC44-1BA3-44ED-81FC-A644B04B2A44}"/>
          </ac:spMkLst>
        </pc:spChg>
        <pc:spChg chg="add">
          <ac:chgData name="Karina Gonzalez" userId="4e0c4317228c3edf" providerId="Windows Live" clId="Web-{FFB3471D-0C23-4361-8F55-EE78301C1B8A}" dt="2024-04-18T22:58:04.197" v="256"/>
          <ac:spMkLst>
            <pc:docMk/>
            <pc:sldMk cId="2045177962" sldId="259"/>
            <ac:spMk id="23" creationId="{2D6FBB9D-1CAA-4D05-AB33-BABDFE17B843}"/>
          </ac:spMkLst>
        </pc:spChg>
        <pc:spChg chg="add">
          <ac:chgData name="Karina Gonzalez" userId="4e0c4317228c3edf" providerId="Windows Live" clId="Web-{FFB3471D-0C23-4361-8F55-EE78301C1B8A}" dt="2024-04-18T22:58:04.197" v="256"/>
          <ac:spMkLst>
            <pc:docMk/>
            <pc:sldMk cId="2045177962" sldId="259"/>
            <ac:spMk id="24" creationId="{04727B71-B4B6-4823-80A1-68C40B475118}"/>
          </ac:spMkLst>
        </pc:spChg>
        <pc:spChg chg="add">
          <ac:chgData name="Karina Gonzalez" userId="4e0c4317228c3edf" providerId="Windows Live" clId="Web-{FFB3471D-0C23-4361-8F55-EE78301C1B8A}" dt="2024-04-18T22:58:04.197" v="256"/>
          <ac:spMkLst>
            <pc:docMk/>
            <pc:sldMk cId="2045177962" sldId="259"/>
            <ac:spMk id="25" creationId="{79A6DB05-9FB5-4B07-8675-74C23D4FD89D}"/>
          </ac:spMkLst>
        </pc:spChg>
        <pc:spChg chg="add">
          <ac:chgData name="Karina Gonzalez" userId="4e0c4317228c3edf" providerId="Windows Live" clId="Web-{FFB3471D-0C23-4361-8F55-EE78301C1B8A}" dt="2024-04-18T22:58:04.197" v="256"/>
          <ac:spMkLst>
            <pc:docMk/>
            <pc:sldMk cId="2045177962" sldId="259"/>
            <ac:spMk id="26" creationId="{8380AD67-C5CA-4918-B4BB-C359BB03EEDD}"/>
          </ac:spMkLst>
        </pc:spChg>
        <pc:spChg chg="add">
          <ac:chgData name="Karina Gonzalez" userId="4e0c4317228c3edf" providerId="Windows Live" clId="Web-{FFB3471D-0C23-4361-8F55-EE78301C1B8A}" dt="2024-04-18T22:58:04.197" v="256"/>
          <ac:spMkLst>
            <pc:docMk/>
            <pc:sldMk cId="2045177962" sldId="259"/>
            <ac:spMk id="28" creationId="{EABAD4DA-87BA-4F70-9EF0-45C6BCF17823}"/>
          </ac:spMkLst>
        </pc:spChg>
        <pc:spChg chg="add">
          <ac:chgData name="Karina Gonzalez" userId="4e0c4317228c3edf" providerId="Windows Live" clId="Web-{FFB3471D-0C23-4361-8F55-EE78301C1B8A}" dt="2024-04-18T22:58:04.197" v="256"/>
          <ac:spMkLst>
            <pc:docMk/>
            <pc:sldMk cId="2045177962" sldId="259"/>
            <ac:spMk id="29" creationId="{915128D9-2797-47FA-B6FE-EC24E6B8437A}"/>
          </ac:spMkLst>
        </pc:spChg>
        <pc:spChg chg="add del">
          <ac:chgData name="Karina Gonzalez" userId="4e0c4317228c3edf" providerId="Windows Live" clId="Web-{FFB3471D-0C23-4361-8F55-EE78301C1B8A}" dt="2024-04-18T23:17:06.624" v="289"/>
          <ac:spMkLst>
            <pc:docMk/>
            <pc:sldMk cId="2045177962" sldId="259"/>
            <ac:spMk id="30" creationId="{9FCC9A8B-1616-9A5E-75C0-15DE044B5B40}"/>
          </ac:spMkLst>
        </pc:spChg>
        <pc:graphicFrameChg chg="add del">
          <ac:chgData name="Karina Gonzalez" userId="4e0c4317228c3edf" providerId="Windows Live" clId="Web-{FFB3471D-0C23-4361-8F55-EE78301C1B8A}" dt="2024-04-18T22:58:04.165" v="255"/>
          <ac:graphicFrameMkLst>
            <pc:docMk/>
            <pc:sldMk cId="2045177962" sldId="259"/>
            <ac:graphicFrameMk id="5" creationId="{D55C66EB-3775-22CE-8732-75A11F24853E}"/>
          </ac:graphicFrameMkLst>
        </pc:graphicFrameChg>
        <pc:graphicFrameChg chg="add">
          <ac:chgData name="Karina Gonzalez" userId="4e0c4317228c3edf" providerId="Windows Live" clId="Web-{FFB3471D-0C23-4361-8F55-EE78301C1B8A}" dt="2024-04-18T23:17:06.624" v="289"/>
          <ac:graphicFrameMkLst>
            <pc:docMk/>
            <pc:sldMk cId="2045177962" sldId="259"/>
            <ac:graphicFrameMk id="32" creationId="{EC230C5A-753E-E9E6-C5CF-C393C47D277B}"/>
          </ac:graphicFrameMkLst>
        </pc:graphicFrameChg>
        <pc:picChg chg="add">
          <ac:chgData name="Karina Gonzalez" userId="4e0c4317228c3edf" providerId="Windows Live" clId="Web-{FFB3471D-0C23-4361-8F55-EE78301C1B8A}" dt="2024-04-18T22:58:04.197" v="256"/>
          <ac:picMkLst>
            <pc:docMk/>
            <pc:sldMk cId="2045177962" sldId="259"/>
            <ac:picMk id="27" creationId="{7B5D8C34-92F7-214F-11D9-2DC4A50B6A5A}"/>
          </ac:picMkLst>
        </pc:picChg>
      </pc:sldChg>
      <pc:sldChg chg="addSp delSp modSp mod setBg">
        <pc:chgData name="Karina Gonzalez" userId="4e0c4317228c3edf" providerId="Windows Live" clId="Web-{FFB3471D-0C23-4361-8F55-EE78301C1B8A}" dt="2024-04-18T23:16:42.452" v="288" actId="14100"/>
        <pc:sldMkLst>
          <pc:docMk/>
          <pc:sldMk cId="3278551594" sldId="261"/>
        </pc:sldMkLst>
        <pc:spChg chg="mod">
          <ac:chgData name="Karina Gonzalez" userId="4e0c4317228c3edf" providerId="Windows Live" clId="Web-{FFB3471D-0C23-4361-8F55-EE78301C1B8A}" dt="2024-04-18T22:51:03.872" v="250"/>
          <ac:spMkLst>
            <pc:docMk/>
            <pc:sldMk cId="3278551594" sldId="261"/>
            <ac:spMk id="2" creationId="{F7C7802D-92B8-B6D9-34B9-62B3DA4A1D32}"/>
          </ac:spMkLst>
        </pc:spChg>
        <pc:spChg chg="mod ord">
          <ac:chgData name="Karina Gonzalez" userId="4e0c4317228c3edf" providerId="Windows Live" clId="Web-{FFB3471D-0C23-4361-8F55-EE78301C1B8A}" dt="2024-04-18T23:16:25.404" v="285"/>
          <ac:spMkLst>
            <pc:docMk/>
            <pc:sldMk cId="3278551594" sldId="261"/>
            <ac:spMk id="4" creationId="{AEEDB610-33E2-9416-C59B-8D53CF49C3E9}"/>
          </ac:spMkLst>
        </pc:spChg>
        <pc:spChg chg="add del">
          <ac:chgData name="Karina Gonzalez" userId="4e0c4317228c3edf" providerId="Windows Live" clId="Web-{FFB3471D-0C23-4361-8F55-EE78301C1B8A}" dt="2024-04-18T23:08:27.747" v="265"/>
          <ac:spMkLst>
            <pc:docMk/>
            <pc:sldMk cId="3278551594" sldId="261"/>
            <ac:spMk id="11" creationId="{2D6FBB9D-1CAA-4D05-AB33-BABDFE17B843}"/>
          </ac:spMkLst>
        </pc:spChg>
        <pc:spChg chg="add del">
          <ac:chgData name="Karina Gonzalez" userId="4e0c4317228c3edf" providerId="Windows Live" clId="Web-{FFB3471D-0C23-4361-8F55-EE78301C1B8A}" dt="2024-04-18T23:08:27.747" v="265"/>
          <ac:spMkLst>
            <pc:docMk/>
            <pc:sldMk cId="3278551594" sldId="261"/>
            <ac:spMk id="13" creationId="{04727B71-B4B6-4823-80A1-68C40B475118}"/>
          </ac:spMkLst>
        </pc:spChg>
        <pc:spChg chg="add del">
          <ac:chgData name="Karina Gonzalez" userId="4e0c4317228c3edf" providerId="Windows Live" clId="Web-{FFB3471D-0C23-4361-8F55-EE78301C1B8A}" dt="2024-04-18T23:08:27.747" v="265"/>
          <ac:spMkLst>
            <pc:docMk/>
            <pc:sldMk cId="3278551594" sldId="261"/>
            <ac:spMk id="15" creationId="{79A6DB05-9FB5-4B07-8675-74C23D4FD89D}"/>
          </ac:spMkLst>
        </pc:spChg>
        <pc:spChg chg="add del">
          <ac:chgData name="Karina Gonzalez" userId="4e0c4317228c3edf" providerId="Windows Live" clId="Web-{FFB3471D-0C23-4361-8F55-EE78301C1B8A}" dt="2024-04-18T23:08:27.747" v="265"/>
          <ac:spMkLst>
            <pc:docMk/>
            <pc:sldMk cId="3278551594" sldId="261"/>
            <ac:spMk id="17" creationId="{2A299ADF-C96B-4580-9DF4-9D9269C56780}"/>
          </ac:spMkLst>
        </pc:spChg>
        <pc:spChg chg="add del">
          <ac:chgData name="Karina Gonzalez" userId="4e0c4317228c3edf" providerId="Windows Live" clId="Web-{FFB3471D-0C23-4361-8F55-EE78301C1B8A}" dt="2024-04-18T23:08:27.747" v="265"/>
          <ac:spMkLst>
            <pc:docMk/>
            <pc:sldMk cId="3278551594" sldId="261"/>
            <ac:spMk id="19" creationId="{77B9ED5D-FBCA-4F0D-A30B-F8DB7B425553}"/>
          </ac:spMkLst>
        </pc:spChg>
        <pc:spChg chg="add del">
          <ac:chgData name="Karina Gonzalez" userId="4e0c4317228c3edf" providerId="Windows Live" clId="Web-{FFB3471D-0C23-4361-8F55-EE78301C1B8A}" dt="2024-04-18T23:08:27.747" v="265"/>
          <ac:spMkLst>
            <pc:docMk/>
            <pc:sldMk cId="3278551594" sldId="261"/>
            <ac:spMk id="21" creationId="{406034C9-73F6-444C-8AF7-50F88478617D}"/>
          </ac:spMkLst>
        </pc:spChg>
        <pc:spChg chg="add del">
          <ac:chgData name="Karina Gonzalez" userId="4e0c4317228c3edf" providerId="Windows Live" clId="Web-{FFB3471D-0C23-4361-8F55-EE78301C1B8A}" dt="2024-04-18T23:16:25.404" v="285"/>
          <ac:spMkLst>
            <pc:docMk/>
            <pc:sldMk cId="3278551594" sldId="261"/>
            <ac:spMk id="26" creationId="{2D6FBB9D-1CAA-4D05-AB33-BABDFE17B843}"/>
          </ac:spMkLst>
        </pc:spChg>
        <pc:spChg chg="add del">
          <ac:chgData name="Karina Gonzalez" userId="4e0c4317228c3edf" providerId="Windows Live" clId="Web-{FFB3471D-0C23-4361-8F55-EE78301C1B8A}" dt="2024-04-18T23:16:25.404" v="285"/>
          <ac:spMkLst>
            <pc:docMk/>
            <pc:sldMk cId="3278551594" sldId="261"/>
            <ac:spMk id="28" creationId="{04727B71-B4B6-4823-80A1-68C40B475118}"/>
          </ac:spMkLst>
        </pc:spChg>
        <pc:spChg chg="add del">
          <ac:chgData name="Karina Gonzalez" userId="4e0c4317228c3edf" providerId="Windows Live" clId="Web-{FFB3471D-0C23-4361-8F55-EE78301C1B8A}" dt="2024-04-18T23:16:25.404" v="285"/>
          <ac:spMkLst>
            <pc:docMk/>
            <pc:sldMk cId="3278551594" sldId="261"/>
            <ac:spMk id="30" creationId="{79A6DB05-9FB5-4B07-8675-74C23D4FD89D}"/>
          </ac:spMkLst>
        </pc:spChg>
        <pc:spChg chg="add del">
          <ac:chgData name="Karina Gonzalez" userId="4e0c4317228c3edf" providerId="Windows Live" clId="Web-{FFB3471D-0C23-4361-8F55-EE78301C1B8A}" dt="2024-04-18T23:16:25.404" v="285"/>
          <ac:spMkLst>
            <pc:docMk/>
            <pc:sldMk cId="3278551594" sldId="261"/>
            <ac:spMk id="32" creationId="{2A299ADF-C96B-4580-9DF4-9D9269C56780}"/>
          </ac:spMkLst>
        </pc:spChg>
        <pc:spChg chg="add del">
          <ac:chgData name="Karina Gonzalez" userId="4e0c4317228c3edf" providerId="Windows Live" clId="Web-{FFB3471D-0C23-4361-8F55-EE78301C1B8A}" dt="2024-04-18T23:16:25.404" v="285"/>
          <ac:spMkLst>
            <pc:docMk/>
            <pc:sldMk cId="3278551594" sldId="261"/>
            <ac:spMk id="34" creationId="{77B9ED5D-FBCA-4F0D-A30B-F8DB7B425553}"/>
          </ac:spMkLst>
        </pc:spChg>
        <pc:spChg chg="add del">
          <ac:chgData name="Karina Gonzalez" userId="4e0c4317228c3edf" providerId="Windows Live" clId="Web-{FFB3471D-0C23-4361-8F55-EE78301C1B8A}" dt="2024-04-18T23:16:25.404" v="285"/>
          <ac:spMkLst>
            <pc:docMk/>
            <pc:sldMk cId="3278551594" sldId="261"/>
            <ac:spMk id="36" creationId="{406034C9-73F6-444C-8AF7-50F88478617D}"/>
          </ac:spMkLst>
        </pc:spChg>
        <pc:spChg chg="add">
          <ac:chgData name="Karina Gonzalez" userId="4e0c4317228c3edf" providerId="Windows Live" clId="Web-{FFB3471D-0C23-4361-8F55-EE78301C1B8A}" dt="2024-04-18T23:16:25.404" v="285"/>
          <ac:spMkLst>
            <pc:docMk/>
            <pc:sldMk cId="3278551594" sldId="261"/>
            <ac:spMk id="41" creationId="{2D6FBB9D-1CAA-4D05-AB33-BABDFE17B843}"/>
          </ac:spMkLst>
        </pc:spChg>
        <pc:spChg chg="add">
          <ac:chgData name="Karina Gonzalez" userId="4e0c4317228c3edf" providerId="Windows Live" clId="Web-{FFB3471D-0C23-4361-8F55-EE78301C1B8A}" dt="2024-04-18T23:16:25.404" v="285"/>
          <ac:spMkLst>
            <pc:docMk/>
            <pc:sldMk cId="3278551594" sldId="261"/>
            <ac:spMk id="43" creationId="{04727B71-B4B6-4823-80A1-68C40B475118}"/>
          </ac:spMkLst>
        </pc:spChg>
        <pc:spChg chg="add">
          <ac:chgData name="Karina Gonzalez" userId="4e0c4317228c3edf" providerId="Windows Live" clId="Web-{FFB3471D-0C23-4361-8F55-EE78301C1B8A}" dt="2024-04-18T23:16:25.404" v="285"/>
          <ac:spMkLst>
            <pc:docMk/>
            <pc:sldMk cId="3278551594" sldId="261"/>
            <ac:spMk id="45" creationId="{79A6DB05-9FB5-4B07-8675-74C23D4FD89D}"/>
          </ac:spMkLst>
        </pc:spChg>
        <pc:spChg chg="add">
          <ac:chgData name="Karina Gonzalez" userId="4e0c4317228c3edf" providerId="Windows Live" clId="Web-{FFB3471D-0C23-4361-8F55-EE78301C1B8A}" dt="2024-04-18T23:16:25.404" v="285"/>
          <ac:spMkLst>
            <pc:docMk/>
            <pc:sldMk cId="3278551594" sldId="261"/>
            <ac:spMk id="47" creationId="{2A299ADF-C96B-4580-9DF4-9D9269C56780}"/>
          </ac:spMkLst>
        </pc:spChg>
        <pc:spChg chg="add">
          <ac:chgData name="Karina Gonzalez" userId="4e0c4317228c3edf" providerId="Windows Live" clId="Web-{FFB3471D-0C23-4361-8F55-EE78301C1B8A}" dt="2024-04-18T23:16:25.404" v="285"/>
          <ac:spMkLst>
            <pc:docMk/>
            <pc:sldMk cId="3278551594" sldId="261"/>
            <ac:spMk id="49" creationId="{77B9ED5D-FBCA-4F0D-A30B-F8DB7B425553}"/>
          </ac:spMkLst>
        </pc:spChg>
        <pc:spChg chg="add">
          <ac:chgData name="Karina Gonzalez" userId="4e0c4317228c3edf" providerId="Windows Live" clId="Web-{FFB3471D-0C23-4361-8F55-EE78301C1B8A}" dt="2024-04-18T23:16:25.404" v="285"/>
          <ac:spMkLst>
            <pc:docMk/>
            <pc:sldMk cId="3278551594" sldId="261"/>
            <ac:spMk id="51" creationId="{406034C9-73F6-444C-8AF7-50F88478617D}"/>
          </ac:spMkLst>
        </pc:spChg>
        <pc:picChg chg="add del mod">
          <ac:chgData name="Karina Gonzalez" userId="4e0c4317228c3edf" providerId="Windows Live" clId="Web-{FFB3471D-0C23-4361-8F55-EE78301C1B8A}" dt="2024-04-18T23:03:40.395" v="257"/>
          <ac:picMkLst>
            <pc:docMk/>
            <pc:sldMk cId="3278551594" sldId="261"/>
            <ac:picMk id="3" creationId="{A58EFC82-43F6-5EA9-A397-E6CE472D87AD}"/>
          </ac:picMkLst>
        </pc:picChg>
        <pc:picChg chg="mod">
          <ac:chgData name="Karina Gonzalez" userId="4e0c4317228c3edf" providerId="Windows Live" clId="Web-{FFB3471D-0C23-4361-8F55-EE78301C1B8A}" dt="2024-04-18T23:16:31.139" v="286" actId="14100"/>
          <ac:picMkLst>
            <pc:docMk/>
            <pc:sldMk cId="3278551594" sldId="261"/>
            <ac:picMk id="5" creationId="{65124E3B-1AE8-00C9-B7E2-C7EFD7459847}"/>
          </ac:picMkLst>
        </pc:picChg>
        <pc:picChg chg="mod ord">
          <ac:chgData name="Karina Gonzalez" userId="4e0c4317228c3edf" providerId="Windows Live" clId="Web-{FFB3471D-0C23-4361-8F55-EE78301C1B8A}" dt="2024-04-18T23:16:42.452" v="288" actId="14100"/>
          <ac:picMkLst>
            <pc:docMk/>
            <pc:sldMk cId="3278551594" sldId="261"/>
            <ac:picMk id="6" creationId="{FB1BE77B-8DB3-888F-9B4D-98F06E17F708}"/>
          </ac:picMkLst>
        </pc:picChg>
        <pc:picChg chg="add del mod ord">
          <ac:chgData name="Karina Gonzalez" userId="4e0c4317228c3edf" providerId="Windows Live" clId="Web-{FFB3471D-0C23-4361-8F55-EE78301C1B8A}" dt="2024-04-18T23:15:14.649" v="283"/>
          <ac:picMkLst>
            <pc:docMk/>
            <pc:sldMk cId="3278551594" sldId="261"/>
            <ac:picMk id="7" creationId="{9EB1F668-A656-C1A9-0861-B102BEE0E4A4}"/>
          </ac:picMkLst>
        </pc:picChg>
        <pc:picChg chg="add mod ord">
          <ac:chgData name="Karina Gonzalez" userId="4e0c4317228c3edf" providerId="Windows Live" clId="Web-{FFB3471D-0C23-4361-8F55-EE78301C1B8A}" dt="2024-04-18T23:16:35.342" v="287" actId="14100"/>
          <ac:picMkLst>
            <pc:docMk/>
            <pc:sldMk cId="3278551594" sldId="261"/>
            <ac:picMk id="8" creationId="{FF098504-4F5C-8108-C63A-DC3739F89C40}"/>
          </ac:picMkLst>
        </pc:picChg>
      </pc:sldChg>
      <pc:sldChg chg="addSp modSp mod setBg">
        <pc:chgData name="Karina Gonzalez" userId="4e0c4317228c3edf" providerId="Windows Live" clId="Web-{FFB3471D-0C23-4361-8F55-EE78301C1B8A}" dt="2024-04-18T23:18:05.501" v="292" actId="14100"/>
        <pc:sldMkLst>
          <pc:docMk/>
          <pc:sldMk cId="1064076130" sldId="263"/>
        </pc:sldMkLst>
        <pc:spChg chg="mod">
          <ac:chgData name="Karina Gonzalez" userId="4e0c4317228c3edf" providerId="Windows Live" clId="Web-{FFB3471D-0C23-4361-8F55-EE78301C1B8A}" dt="2024-04-18T23:17:50.266" v="290"/>
          <ac:spMkLst>
            <pc:docMk/>
            <pc:sldMk cId="1064076130" sldId="263"/>
            <ac:spMk id="2" creationId="{E8FE9D73-8862-DE55-60AA-61A05CFB770D}"/>
          </ac:spMkLst>
        </pc:spChg>
        <pc:spChg chg="mod">
          <ac:chgData name="Karina Gonzalez" userId="4e0c4317228c3edf" providerId="Windows Live" clId="Web-{FFB3471D-0C23-4361-8F55-EE78301C1B8A}" dt="2024-04-18T23:17:50.266" v="290"/>
          <ac:spMkLst>
            <pc:docMk/>
            <pc:sldMk cId="1064076130" sldId="263"/>
            <ac:spMk id="4" creationId="{E507B2F8-BE4A-660B-A0B0-08AE985DCD79}"/>
          </ac:spMkLst>
        </pc:spChg>
        <pc:spChg chg="add">
          <ac:chgData name="Karina Gonzalez" userId="4e0c4317228c3edf" providerId="Windows Live" clId="Web-{FFB3471D-0C23-4361-8F55-EE78301C1B8A}" dt="2024-04-18T23:17:50.266" v="290"/>
          <ac:spMkLst>
            <pc:docMk/>
            <pc:sldMk cId="1064076130" sldId="263"/>
            <ac:spMk id="13" creationId="{2D6FBB9D-1CAA-4D05-AB33-BABDFE17B843}"/>
          </ac:spMkLst>
        </pc:spChg>
        <pc:spChg chg="add">
          <ac:chgData name="Karina Gonzalez" userId="4e0c4317228c3edf" providerId="Windows Live" clId="Web-{FFB3471D-0C23-4361-8F55-EE78301C1B8A}" dt="2024-04-18T23:17:50.266" v="290"/>
          <ac:spMkLst>
            <pc:docMk/>
            <pc:sldMk cId="1064076130" sldId="263"/>
            <ac:spMk id="15" creationId="{04727B71-B4B6-4823-80A1-68C40B475118}"/>
          </ac:spMkLst>
        </pc:spChg>
        <pc:spChg chg="add">
          <ac:chgData name="Karina Gonzalez" userId="4e0c4317228c3edf" providerId="Windows Live" clId="Web-{FFB3471D-0C23-4361-8F55-EE78301C1B8A}" dt="2024-04-18T23:17:50.266" v="290"/>
          <ac:spMkLst>
            <pc:docMk/>
            <pc:sldMk cId="1064076130" sldId="263"/>
            <ac:spMk id="17" creationId="{79A6DB05-9FB5-4B07-8675-74C23D4FD89D}"/>
          </ac:spMkLst>
        </pc:spChg>
        <pc:spChg chg="add">
          <ac:chgData name="Karina Gonzalez" userId="4e0c4317228c3edf" providerId="Windows Live" clId="Web-{FFB3471D-0C23-4361-8F55-EE78301C1B8A}" dt="2024-04-18T23:17:50.266" v="290"/>
          <ac:spMkLst>
            <pc:docMk/>
            <pc:sldMk cId="1064076130" sldId="263"/>
            <ac:spMk id="19" creationId="{385E1BDC-A9B0-4A87-82E3-F3187F69A802}"/>
          </ac:spMkLst>
        </pc:spChg>
        <pc:spChg chg="add">
          <ac:chgData name="Karina Gonzalez" userId="4e0c4317228c3edf" providerId="Windows Live" clId="Web-{FFB3471D-0C23-4361-8F55-EE78301C1B8A}" dt="2024-04-18T23:17:50.266" v="290"/>
          <ac:spMkLst>
            <pc:docMk/>
            <pc:sldMk cId="1064076130" sldId="263"/>
            <ac:spMk id="21" creationId="{0990C621-3B8B-4820-8328-D47EF7CE823C}"/>
          </ac:spMkLst>
        </pc:spChg>
        <pc:spChg chg="add">
          <ac:chgData name="Karina Gonzalez" userId="4e0c4317228c3edf" providerId="Windows Live" clId="Web-{FFB3471D-0C23-4361-8F55-EE78301C1B8A}" dt="2024-04-18T23:17:50.266" v="290"/>
          <ac:spMkLst>
            <pc:docMk/>
            <pc:sldMk cId="1064076130" sldId="263"/>
            <ac:spMk id="23" creationId="{C1A2385B-1D2A-4E17-84FA-6CB7F0AAE473}"/>
          </ac:spMkLst>
        </pc:spChg>
        <pc:spChg chg="add">
          <ac:chgData name="Karina Gonzalez" userId="4e0c4317228c3edf" providerId="Windows Live" clId="Web-{FFB3471D-0C23-4361-8F55-EE78301C1B8A}" dt="2024-04-18T23:17:50.266" v="290"/>
          <ac:spMkLst>
            <pc:docMk/>
            <pc:sldMk cId="1064076130" sldId="263"/>
            <ac:spMk id="25" creationId="{5E791F2F-79DB-4CC0-9FA1-001E3E91E8B7}"/>
          </ac:spMkLst>
        </pc:spChg>
        <pc:picChg chg="mod">
          <ac:chgData name="Karina Gonzalez" userId="4e0c4317228c3edf" providerId="Windows Live" clId="Web-{FFB3471D-0C23-4361-8F55-EE78301C1B8A}" dt="2024-04-18T23:18:01.829" v="291" actId="1076"/>
          <ac:picMkLst>
            <pc:docMk/>
            <pc:sldMk cId="1064076130" sldId="263"/>
            <ac:picMk id="7" creationId="{E59D1921-EBF2-29BD-BE1E-95489A520F52}"/>
          </ac:picMkLst>
        </pc:picChg>
        <pc:picChg chg="mod">
          <ac:chgData name="Karina Gonzalez" userId="4e0c4317228c3edf" providerId="Windows Live" clId="Web-{FFB3471D-0C23-4361-8F55-EE78301C1B8A}" dt="2024-04-18T23:18:05.501" v="292" actId="14100"/>
          <ac:picMkLst>
            <pc:docMk/>
            <pc:sldMk cId="1064076130" sldId="263"/>
            <ac:picMk id="8" creationId="{7ECCDB00-0CB5-3A0D-839D-F748F8A669CF}"/>
          </ac:picMkLst>
        </pc:picChg>
      </pc:sldChg>
      <pc:sldChg chg="addSp modSp mod setBg">
        <pc:chgData name="Karina Gonzalez" userId="4e0c4317228c3edf" providerId="Windows Live" clId="Web-{FFB3471D-0C23-4361-8F55-EE78301C1B8A}" dt="2024-04-18T23:24:39.465" v="293"/>
        <pc:sldMkLst>
          <pc:docMk/>
          <pc:sldMk cId="2753186489" sldId="265"/>
        </pc:sldMkLst>
        <pc:spChg chg="mod">
          <ac:chgData name="Karina Gonzalez" userId="4e0c4317228c3edf" providerId="Windows Live" clId="Web-{FFB3471D-0C23-4361-8F55-EE78301C1B8A}" dt="2024-04-18T23:24:39.465" v="293"/>
          <ac:spMkLst>
            <pc:docMk/>
            <pc:sldMk cId="2753186489" sldId="265"/>
            <ac:spMk id="2" creationId="{037038DF-8CD2-4947-7844-1F792E96905B}"/>
          </ac:spMkLst>
        </pc:spChg>
        <pc:spChg chg="mod">
          <ac:chgData name="Karina Gonzalez" userId="4e0c4317228c3edf" providerId="Windows Live" clId="Web-{FFB3471D-0C23-4361-8F55-EE78301C1B8A}" dt="2024-04-18T23:24:39.465" v="293"/>
          <ac:spMkLst>
            <pc:docMk/>
            <pc:sldMk cId="2753186489" sldId="265"/>
            <ac:spMk id="3" creationId="{D898AC1E-AF34-C246-26AA-2E2AE9665110}"/>
          </ac:spMkLst>
        </pc:spChg>
        <pc:spChg chg="add">
          <ac:chgData name="Karina Gonzalez" userId="4e0c4317228c3edf" providerId="Windows Live" clId="Web-{FFB3471D-0C23-4361-8F55-EE78301C1B8A}" dt="2024-04-18T23:24:39.465" v="293"/>
          <ac:spMkLst>
            <pc:docMk/>
            <pc:sldMk cId="2753186489" sldId="265"/>
            <ac:spMk id="9" creationId="{2D6FBB9D-1CAA-4D05-AB33-BABDFE17B843}"/>
          </ac:spMkLst>
        </pc:spChg>
        <pc:spChg chg="add">
          <ac:chgData name="Karina Gonzalez" userId="4e0c4317228c3edf" providerId="Windows Live" clId="Web-{FFB3471D-0C23-4361-8F55-EE78301C1B8A}" dt="2024-04-18T23:24:39.465" v="293"/>
          <ac:spMkLst>
            <pc:docMk/>
            <pc:sldMk cId="2753186489" sldId="265"/>
            <ac:spMk id="11" creationId="{04727B71-B4B6-4823-80A1-68C40B475118}"/>
          </ac:spMkLst>
        </pc:spChg>
        <pc:spChg chg="add">
          <ac:chgData name="Karina Gonzalez" userId="4e0c4317228c3edf" providerId="Windows Live" clId="Web-{FFB3471D-0C23-4361-8F55-EE78301C1B8A}" dt="2024-04-18T23:24:39.465" v="293"/>
          <ac:spMkLst>
            <pc:docMk/>
            <pc:sldMk cId="2753186489" sldId="265"/>
            <ac:spMk id="13" creationId="{79A6DB05-9FB5-4B07-8675-74C23D4FD89D}"/>
          </ac:spMkLst>
        </pc:spChg>
        <pc:spChg chg="add">
          <ac:chgData name="Karina Gonzalez" userId="4e0c4317228c3edf" providerId="Windows Live" clId="Web-{FFB3471D-0C23-4361-8F55-EE78301C1B8A}" dt="2024-04-18T23:24:39.465" v="293"/>
          <ac:spMkLst>
            <pc:docMk/>
            <pc:sldMk cId="2753186489" sldId="265"/>
            <ac:spMk id="15" creationId="{8FC9BE17-9A7B-462D-AE50-3D8777387304}"/>
          </ac:spMkLst>
        </pc:spChg>
        <pc:spChg chg="add">
          <ac:chgData name="Karina Gonzalez" userId="4e0c4317228c3edf" providerId="Windows Live" clId="Web-{FFB3471D-0C23-4361-8F55-EE78301C1B8A}" dt="2024-04-18T23:24:39.465" v="293"/>
          <ac:spMkLst>
            <pc:docMk/>
            <pc:sldMk cId="2753186489" sldId="265"/>
            <ac:spMk id="17" creationId="{3EBE8569-6AEC-4B8C-8D53-2DE337CDBA65}"/>
          </ac:spMkLst>
        </pc:spChg>
        <pc:spChg chg="add">
          <ac:chgData name="Karina Gonzalez" userId="4e0c4317228c3edf" providerId="Windows Live" clId="Web-{FFB3471D-0C23-4361-8F55-EE78301C1B8A}" dt="2024-04-18T23:24:39.465" v="293"/>
          <ac:spMkLst>
            <pc:docMk/>
            <pc:sldMk cId="2753186489" sldId="265"/>
            <ac:spMk id="19" creationId="{55D4142C-5077-457F-A6AD-3FECFDB39685}"/>
          </ac:spMkLst>
        </pc:spChg>
        <pc:spChg chg="add">
          <ac:chgData name="Karina Gonzalez" userId="4e0c4317228c3edf" providerId="Windows Live" clId="Web-{FFB3471D-0C23-4361-8F55-EE78301C1B8A}" dt="2024-04-18T23:24:39.465" v="293"/>
          <ac:spMkLst>
            <pc:docMk/>
            <pc:sldMk cId="2753186489" sldId="265"/>
            <ac:spMk id="21" creationId="{7A5F0580-5EE9-419F-96EE-B6529EF6E7D0}"/>
          </ac:spMkLst>
        </pc:spChg>
        <pc:picChg chg="add">
          <ac:chgData name="Karina Gonzalez" userId="4e0c4317228c3edf" providerId="Windows Live" clId="Web-{FFB3471D-0C23-4361-8F55-EE78301C1B8A}" dt="2024-04-18T23:24:39.465" v="293"/>
          <ac:picMkLst>
            <pc:docMk/>
            <pc:sldMk cId="2753186489" sldId="265"/>
            <ac:picMk id="5" creationId="{D873AD7C-D8F0-9C2F-721B-C316409E40E7}"/>
          </ac:picMkLst>
        </pc:picChg>
      </pc:sldChg>
    </pc:docChg>
  </pc:docChgLst>
  <pc:docChgLst>
    <pc:chgData name="Albert ALVARADO" userId="b448b1695436dcef" providerId="Windows Live" clId="Web-{CF9BEB22-CE20-4C3E-A86D-C0806078C3CB}"/>
    <pc:docChg chg="modSld">
      <pc:chgData name="Albert ALVARADO" userId="b448b1695436dcef" providerId="Windows Live" clId="Web-{CF9BEB22-CE20-4C3E-A86D-C0806078C3CB}" dt="2024-04-18T00:33:36.097" v="63" actId="20577"/>
      <pc:docMkLst>
        <pc:docMk/>
      </pc:docMkLst>
      <pc:sldChg chg="modSp">
        <pc:chgData name="Albert ALVARADO" userId="b448b1695436dcef" providerId="Windows Live" clId="Web-{CF9BEB22-CE20-4C3E-A86D-C0806078C3CB}" dt="2024-04-18T00:33:36.097" v="63" actId="20577"/>
        <pc:sldMkLst>
          <pc:docMk/>
          <pc:sldMk cId="2045177962" sldId="259"/>
        </pc:sldMkLst>
        <pc:spChg chg="mod">
          <ac:chgData name="Albert ALVARADO" userId="b448b1695436dcef" providerId="Windows Live" clId="Web-{CF9BEB22-CE20-4C3E-A86D-C0806078C3CB}" dt="2024-04-18T00:33:36.097" v="63" actId="20577"/>
          <ac:spMkLst>
            <pc:docMk/>
            <pc:sldMk cId="2045177962" sldId="259"/>
            <ac:spMk id="3" creationId="{9FCC9A8B-1616-9A5E-75C0-15DE044B5B40}"/>
          </ac:spMkLst>
        </pc:spChg>
      </pc:sldChg>
      <pc:sldChg chg="modSp">
        <pc:chgData name="Albert ALVARADO" userId="b448b1695436dcef" providerId="Windows Live" clId="Web-{CF9BEB22-CE20-4C3E-A86D-C0806078C3CB}" dt="2024-04-18T00:33:21.737" v="53" actId="20577"/>
        <pc:sldMkLst>
          <pc:docMk/>
          <pc:sldMk cId="4140900041" sldId="260"/>
        </pc:sldMkLst>
        <pc:spChg chg="mod">
          <ac:chgData name="Albert ALVARADO" userId="b448b1695436dcef" providerId="Windows Live" clId="Web-{CF9BEB22-CE20-4C3E-A86D-C0806078C3CB}" dt="2024-04-18T00:33:21.737" v="53" actId="20577"/>
          <ac:spMkLst>
            <pc:docMk/>
            <pc:sldMk cId="4140900041" sldId="260"/>
            <ac:spMk id="3" creationId="{26D58AAE-BFC1-AFCE-8232-FEF6313A9F55}"/>
          </ac:spMkLst>
        </pc:spChg>
      </pc:sldChg>
    </pc:docChg>
  </pc:docChgLst>
  <pc:docChgLst>
    <pc:chgData name="Idalia Ramos" userId="a5e2bbd66e0e7350" providerId="Windows Live" clId="Web-{E169158F-AC86-488A-811C-46223DB8A664}"/>
    <pc:docChg chg="modSld">
      <pc:chgData name="Idalia Ramos" userId="a5e2bbd66e0e7350" providerId="Windows Live" clId="Web-{E169158F-AC86-488A-811C-46223DB8A664}" dt="2024-04-18T00:44:05.181" v="15" actId="20577"/>
      <pc:docMkLst>
        <pc:docMk/>
      </pc:docMkLst>
      <pc:sldChg chg="modSp">
        <pc:chgData name="Idalia Ramos" userId="a5e2bbd66e0e7350" providerId="Windows Live" clId="Web-{E169158F-AC86-488A-811C-46223DB8A664}" dt="2024-04-18T00:44:05.181" v="15" actId="20577"/>
        <pc:sldMkLst>
          <pc:docMk/>
          <pc:sldMk cId="1065660206" sldId="258"/>
        </pc:sldMkLst>
        <pc:spChg chg="mod">
          <ac:chgData name="Idalia Ramos" userId="a5e2bbd66e0e7350" providerId="Windows Live" clId="Web-{E169158F-AC86-488A-811C-46223DB8A664}" dt="2024-04-18T00:44:05.181" v="15" actId="20577"/>
          <ac:spMkLst>
            <pc:docMk/>
            <pc:sldMk cId="1065660206" sldId="258"/>
            <ac:spMk id="5" creationId="{0CBE8CC3-938E-DB2F-B18A-E858BCD38A03}"/>
          </ac:spMkLst>
        </pc:spChg>
      </pc:sldChg>
    </pc:docChg>
  </pc:docChgLst>
  <pc:docChgLst>
    <pc:chgData name="Idalia Ramos" userId="a5e2bbd66e0e7350" providerId="Windows Live" clId="Web-{7D2BBD5C-6C20-472A-88FB-F066023C58F5}"/>
    <pc:docChg chg="delSld modSld">
      <pc:chgData name="Idalia Ramos" userId="a5e2bbd66e0e7350" providerId="Windows Live" clId="Web-{7D2BBD5C-6C20-472A-88FB-F066023C58F5}" dt="2024-04-18T23:38:53.812" v="259" actId="20577"/>
      <pc:docMkLst>
        <pc:docMk/>
      </pc:docMkLst>
      <pc:sldChg chg="modSp">
        <pc:chgData name="Idalia Ramos" userId="a5e2bbd66e0e7350" providerId="Windows Live" clId="Web-{7D2BBD5C-6C20-472A-88FB-F066023C58F5}" dt="2024-04-18T23:38:53.812" v="259" actId="20577"/>
        <pc:sldMkLst>
          <pc:docMk/>
          <pc:sldMk cId="435973930" sldId="257"/>
        </pc:sldMkLst>
        <pc:spChg chg="mod">
          <ac:chgData name="Idalia Ramos" userId="a5e2bbd66e0e7350" providerId="Windows Live" clId="Web-{7D2BBD5C-6C20-472A-88FB-F066023C58F5}" dt="2024-04-18T23:38:53.812" v="259" actId="20577"/>
          <ac:spMkLst>
            <pc:docMk/>
            <pc:sldMk cId="435973930" sldId="257"/>
            <ac:spMk id="3" creationId="{577E9AB6-3433-05A9-3893-5A0E7BCFDF7B}"/>
          </ac:spMkLst>
        </pc:spChg>
      </pc:sldChg>
      <pc:sldChg chg="modSp">
        <pc:chgData name="Idalia Ramos" userId="a5e2bbd66e0e7350" providerId="Windows Live" clId="Web-{7D2BBD5C-6C20-472A-88FB-F066023C58F5}" dt="2024-04-18T22:52:07.366" v="92" actId="20577"/>
        <pc:sldMkLst>
          <pc:docMk/>
          <pc:sldMk cId="2045177962" sldId="259"/>
        </pc:sldMkLst>
        <pc:spChg chg="mod">
          <ac:chgData name="Idalia Ramos" userId="a5e2bbd66e0e7350" providerId="Windows Live" clId="Web-{7D2BBD5C-6C20-472A-88FB-F066023C58F5}" dt="2024-04-18T22:52:07.366" v="92" actId="20577"/>
          <ac:spMkLst>
            <pc:docMk/>
            <pc:sldMk cId="2045177962" sldId="259"/>
            <ac:spMk id="3" creationId="{9FCC9A8B-1616-9A5E-75C0-15DE044B5B40}"/>
          </ac:spMkLst>
        </pc:spChg>
      </pc:sldChg>
      <pc:sldChg chg="del">
        <pc:chgData name="Idalia Ramos" userId="a5e2bbd66e0e7350" providerId="Windows Live" clId="Web-{7D2BBD5C-6C20-472A-88FB-F066023C58F5}" dt="2024-04-18T22:52:15.398" v="93"/>
        <pc:sldMkLst>
          <pc:docMk/>
          <pc:sldMk cId="4140900041" sldId="260"/>
        </pc:sldMkLst>
      </pc:sldChg>
      <pc:sldChg chg="addSp delSp modSp mod setBg">
        <pc:chgData name="Idalia Ramos" userId="a5e2bbd66e0e7350" providerId="Windows Live" clId="Web-{7D2BBD5C-6C20-472A-88FB-F066023C58F5}" dt="2024-04-18T23:20:59.726" v="244"/>
        <pc:sldMkLst>
          <pc:docMk/>
          <pc:sldMk cId="2310069010" sldId="264"/>
        </pc:sldMkLst>
        <pc:spChg chg="mod">
          <ac:chgData name="Idalia Ramos" userId="a5e2bbd66e0e7350" providerId="Windows Live" clId="Web-{7D2BBD5C-6C20-472A-88FB-F066023C58F5}" dt="2024-04-18T23:20:59.726" v="244"/>
          <ac:spMkLst>
            <pc:docMk/>
            <pc:sldMk cId="2310069010" sldId="264"/>
            <ac:spMk id="2" creationId="{5B7F99AA-DFD2-D3AF-FC61-58E77BEF7101}"/>
          </ac:spMkLst>
        </pc:spChg>
        <pc:spChg chg="mod">
          <ac:chgData name="Idalia Ramos" userId="a5e2bbd66e0e7350" providerId="Windows Live" clId="Web-{7D2BBD5C-6C20-472A-88FB-F066023C58F5}" dt="2024-04-18T23:20:59.726" v="244"/>
          <ac:spMkLst>
            <pc:docMk/>
            <pc:sldMk cId="2310069010" sldId="264"/>
            <ac:spMk id="3" creationId="{82BEB353-D55A-1D9C-6E14-83CC358DEDD2}"/>
          </ac:spMkLst>
        </pc:spChg>
        <pc:spChg chg="add">
          <ac:chgData name="Idalia Ramos" userId="a5e2bbd66e0e7350" providerId="Windows Live" clId="Web-{7D2BBD5C-6C20-472A-88FB-F066023C58F5}" dt="2024-04-18T23:20:59.726" v="244"/>
          <ac:spMkLst>
            <pc:docMk/>
            <pc:sldMk cId="2310069010" sldId="264"/>
            <ac:spMk id="6" creationId="{2D6FBB9D-1CAA-4D05-AB33-BABDFE17B843}"/>
          </ac:spMkLst>
        </pc:spChg>
        <pc:spChg chg="add">
          <ac:chgData name="Idalia Ramos" userId="a5e2bbd66e0e7350" providerId="Windows Live" clId="Web-{7D2BBD5C-6C20-472A-88FB-F066023C58F5}" dt="2024-04-18T23:20:59.726" v="244"/>
          <ac:spMkLst>
            <pc:docMk/>
            <pc:sldMk cId="2310069010" sldId="264"/>
            <ac:spMk id="7" creationId="{04727B71-B4B6-4823-80A1-68C40B475118}"/>
          </ac:spMkLst>
        </pc:spChg>
        <pc:spChg chg="add">
          <ac:chgData name="Idalia Ramos" userId="a5e2bbd66e0e7350" providerId="Windows Live" clId="Web-{7D2BBD5C-6C20-472A-88FB-F066023C58F5}" dt="2024-04-18T23:20:59.726" v="244"/>
          <ac:spMkLst>
            <pc:docMk/>
            <pc:sldMk cId="2310069010" sldId="264"/>
            <ac:spMk id="8" creationId="{79A6DB05-9FB5-4B07-8675-74C23D4FD89D}"/>
          </ac:spMkLst>
        </pc:spChg>
        <pc:spChg chg="add del">
          <ac:chgData name="Idalia Ramos" userId="a5e2bbd66e0e7350" providerId="Windows Live" clId="Web-{7D2BBD5C-6C20-472A-88FB-F066023C58F5}" dt="2024-04-18T23:20:01.802" v="243"/>
          <ac:spMkLst>
            <pc:docMk/>
            <pc:sldMk cId="2310069010" sldId="264"/>
            <ac:spMk id="9" creationId="{2D6FBB9D-1CAA-4D05-AB33-BABDFE17B843}"/>
          </ac:spMkLst>
        </pc:spChg>
        <pc:spChg chg="add">
          <ac:chgData name="Idalia Ramos" userId="a5e2bbd66e0e7350" providerId="Windows Live" clId="Web-{7D2BBD5C-6C20-472A-88FB-F066023C58F5}" dt="2024-04-18T23:20:59.726" v="244"/>
          <ac:spMkLst>
            <pc:docMk/>
            <pc:sldMk cId="2310069010" sldId="264"/>
            <ac:spMk id="10" creationId="{8380AD67-C5CA-4918-B4BB-C359BB03EEDD}"/>
          </ac:spMkLst>
        </pc:spChg>
        <pc:spChg chg="add del">
          <ac:chgData name="Idalia Ramos" userId="a5e2bbd66e0e7350" providerId="Windows Live" clId="Web-{7D2BBD5C-6C20-472A-88FB-F066023C58F5}" dt="2024-04-18T23:20:01.802" v="243"/>
          <ac:spMkLst>
            <pc:docMk/>
            <pc:sldMk cId="2310069010" sldId="264"/>
            <ac:spMk id="11" creationId="{04727B71-B4B6-4823-80A1-68C40B475118}"/>
          </ac:spMkLst>
        </pc:spChg>
        <pc:spChg chg="add del">
          <ac:chgData name="Idalia Ramos" userId="a5e2bbd66e0e7350" providerId="Windows Live" clId="Web-{7D2BBD5C-6C20-472A-88FB-F066023C58F5}" dt="2024-04-18T23:20:01.802" v="243"/>
          <ac:spMkLst>
            <pc:docMk/>
            <pc:sldMk cId="2310069010" sldId="264"/>
            <ac:spMk id="13" creationId="{79A6DB05-9FB5-4B07-8675-74C23D4FD89D}"/>
          </ac:spMkLst>
        </pc:spChg>
        <pc:spChg chg="add">
          <ac:chgData name="Idalia Ramos" userId="a5e2bbd66e0e7350" providerId="Windows Live" clId="Web-{7D2BBD5C-6C20-472A-88FB-F066023C58F5}" dt="2024-04-18T23:20:59.726" v="244"/>
          <ac:spMkLst>
            <pc:docMk/>
            <pc:sldMk cId="2310069010" sldId="264"/>
            <ac:spMk id="14" creationId="{EABAD4DA-87BA-4F70-9EF0-45C6BCF17823}"/>
          </ac:spMkLst>
        </pc:spChg>
        <pc:spChg chg="add del">
          <ac:chgData name="Idalia Ramos" userId="a5e2bbd66e0e7350" providerId="Windows Live" clId="Web-{7D2BBD5C-6C20-472A-88FB-F066023C58F5}" dt="2024-04-18T23:20:01.802" v="243"/>
          <ac:spMkLst>
            <pc:docMk/>
            <pc:sldMk cId="2310069010" sldId="264"/>
            <ac:spMk id="15" creationId="{8380AD67-C5CA-4918-B4BB-C359BB03EEDD}"/>
          </ac:spMkLst>
        </pc:spChg>
        <pc:spChg chg="add">
          <ac:chgData name="Idalia Ramos" userId="a5e2bbd66e0e7350" providerId="Windows Live" clId="Web-{7D2BBD5C-6C20-472A-88FB-F066023C58F5}" dt="2024-04-18T23:20:59.726" v="244"/>
          <ac:spMkLst>
            <pc:docMk/>
            <pc:sldMk cId="2310069010" sldId="264"/>
            <ac:spMk id="16" creationId="{915128D9-2797-47FA-B6FE-EC24E6B8437A}"/>
          </ac:spMkLst>
        </pc:spChg>
        <pc:spChg chg="add del">
          <ac:chgData name="Idalia Ramos" userId="a5e2bbd66e0e7350" providerId="Windows Live" clId="Web-{7D2BBD5C-6C20-472A-88FB-F066023C58F5}" dt="2024-04-18T23:20:01.802" v="243"/>
          <ac:spMkLst>
            <pc:docMk/>
            <pc:sldMk cId="2310069010" sldId="264"/>
            <ac:spMk id="17" creationId="{EABAD4DA-87BA-4F70-9EF0-45C6BCF17823}"/>
          </ac:spMkLst>
        </pc:spChg>
        <pc:spChg chg="add del">
          <ac:chgData name="Idalia Ramos" userId="a5e2bbd66e0e7350" providerId="Windows Live" clId="Web-{7D2BBD5C-6C20-472A-88FB-F066023C58F5}" dt="2024-04-18T23:20:01.802" v="243"/>
          <ac:spMkLst>
            <pc:docMk/>
            <pc:sldMk cId="2310069010" sldId="264"/>
            <ac:spMk id="19" creationId="{915128D9-2797-47FA-B6FE-EC24E6B8437A}"/>
          </ac:spMkLst>
        </pc:spChg>
        <pc:picChg chg="add del">
          <ac:chgData name="Idalia Ramos" userId="a5e2bbd66e0e7350" providerId="Windows Live" clId="Web-{7D2BBD5C-6C20-472A-88FB-F066023C58F5}" dt="2024-04-18T23:20:01.802" v="243"/>
          <ac:picMkLst>
            <pc:docMk/>
            <pc:sldMk cId="2310069010" sldId="264"/>
            <ac:picMk id="5" creationId="{481754B8-DD78-26BD-72EF-CCEDCA08C371}"/>
          </ac:picMkLst>
        </pc:picChg>
        <pc:picChg chg="add">
          <ac:chgData name="Idalia Ramos" userId="a5e2bbd66e0e7350" providerId="Windows Live" clId="Web-{7D2BBD5C-6C20-472A-88FB-F066023C58F5}" dt="2024-04-18T23:20:59.726" v="244"/>
          <ac:picMkLst>
            <pc:docMk/>
            <pc:sldMk cId="2310069010" sldId="264"/>
            <ac:picMk id="12" creationId="{4C34B5F9-B5F1-ABA9-23CF-DE1FF46C7D69}"/>
          </ac:picMkLst>
        </pc:picChg>
      </pc:sldChg>
      <pc:sldChg chg="modSp">
        <pc:chgData name="Idalia Ramos" userId="a5e2bbd66e0e7350" providerId="Windows Live" clId="Web-{7D2BBD5C-6C20-472A-88FB-F066023C58F5}" dt="2024-04-18T23:16:42.576" v="241" actId="20577"/>
        <pc:sldMkLst>
          <pc:docMk/>
          <pc:sldMk cId="2753186489" sldId="265"/>
        </pc:sldMkLst>
        <pc:spChg chg="mod">
          <ac:chgData name="Idalia Ramos" userId="a5e2bbd66e0e7350" providerId="Windows Live" clId="Web-{7D2BBD5C-6C20-472A-88FB-F066023C58F5}" dt="2024-04-18T23:16:42.576" v="241" actId="20577"/>
          <ac:spMkLst>
            <pc:docMk/>
            <pc:sldMk cId="2753186489" sldId="265"/>
            <ac:spMk id="3" creationId="{D898AC1E-AF34-C246-26AA-2E2AE9665110}"/>
          </ac:spMkLst>
        </pc:spChg>
      </pc:sldChg>
    </pc:docChg>
  </pc:docChgLst>
  <pc:docChgLst>
    <pc:chgData name="Albert ALVARADO" userId="b448b1695436dcef" providerId="Windows Live" clId="Web-{5132895C-C385-4EEE-B266-8F550C325292}"/>
    <pc:docChg chg="modSld">
      <pc:chgData name="Albert ALVARADO" userId="b448b1695436dcef" providerId="Windows Live" clId="Web-{5132895C-C385-4EEE-B266-8F550C325292}" dt="2024-04-18T23:24:50.015" v="668" actId="20577"/>
      <pc:docMkLst>
        <pc:docMk/>
      </pc:docMkLst>
      <pc:sldChg chg="modSp">
        <pc:chgData name="Albert ALVARADO" userId="b448b1695436dcef" providerId="Windows Live" clId="Web-{5132895C-C385-4EEE-B266-8F550C325292}" dt="2024-04-18T22:41:10.427" v="198" actId="1076"/>
        <pc:sldMkLst>
          <pc:docMk/>
          <pc:sldMk cId="3278551594" sldId="261"/>
        </pc:sldMkLst>
        <pc:spChg chg="mod">
          <ac:chgData name="Albert ALVARADO" userId="b448b1695436dcef" providerId="Windows Live" clId="Web-{5132895C-C385-4EEE-B266-8F550C325292}" dt="2024-04-18T22:41:10.427" v="198" actId="1076"/>
          <ac:spMkLst>
            <pc:docMk/>
            <pc:sldMk cId="3278551594" sldId="261"/>
            <ac:spMk id="2" creationId="{F7C7802D-92B8-B6D9-34B9-62B3DA4A1D32}"/>
          </ac:spMkLst>
        </pc:spChg>
      </pc:sldChg>
      <pc:sldChg chg="addSp delSp modSp">
        <pc:chgData name="Albert ALVARADO" userId="b448b1695436dcef" providerId="Windows Live" clId="Web-{5132895C-C385-4EEE-B266-8F550C325292}" dt="2024-04-18T22:58:47.650" v="655" actId="20577"/>
        <pc:sldMkLst>
          <pc:docMk/>
          <pc:sldMk cId="1164820189" sldId="262"/>
        </pc:sldMkLst>
        <pc:spChg chg="mod">
          <ac:chgData name="Albert ALVARADO" userId="b448b1695436dcef" providerId="Windows Live" clId="Web-{5132895C-C385-4EEE-B266-8F550C325292}" dt="2024-04-18T22:58:47.650" v="655" actId="20577"/>
          <ac:spMkLst>
            <pc:docMk/>
            <pc:sldMk cId="1164820189" sldId="262"/>
            <ac:spMk id="4" creationId="{CBCB1016-5C0D-F7F7-7DB7-DDC0849EC2CB}"/>
          </ac:spMkLst>
        </pc:spChg>
        <pc:spChg chg="add del mod">
          <ac:chgData name="Albert ALVARADO" userId="b448b1695436dcef" providerId="Windows Live" clId="Web-{5132895C-C385-4EEE-B266-8F550C325292}" dt="2024-04-18T22:34:32.195" v="5"/>
          <ac:spMkLst>
            <pc:docMk/>
            <pc:sldMk cId="1164820189" sldId="262"/>
            <ac:spMk id="7" creationId="{CA9E86E0-DE5A-A8E6-4327-F5370362344E}"/>
          </ac:spMkLst>
        </pc:spChg>
        <pc:spChg chg="add mod">
          <ac:chgData name="Albert ALVARADO" userId="b448b1695436dcef" providerId="Windows Live" clId="Web-{5132895C-C385-4EEE-B266-8F550C325292}" dt="2024-04-18T22:58:37.165" v="654" actId="20577"/>
          <ac:spMkLst>
            <pc:docMk/>
            <pc:sldMk cId="1164820189" sldId="262"/>
            <ac:spMk id="8" creationId="{E6A88C2E-1E8D-F1F8-1819-A457ECC94133}"/>
          </ac:spMkLst>
        </pc:spChg>
        <pc:picChg chg="add mod">
          <ac:chgData name="Albert ALVARADO" userId="b448b1695436dcef" providerId="Windows Live" clId="Web-{5132895C-C385-4EEE-B266-8F550C325292}" dt="2024-04-18T22:34:41.227" v="6" actId="14100"/>
          <ac:picMkLst>
            <pc:docMk/>
            <pc:sldMk cId="1164820189" sldId="262"/>
            <ac:picMk id="3" creationId="{11645107-E7D7-BCB1-6D25-50BBED5B4C08}"/>
          </ac:picMkLst>
        </pc:picChg>
        <pc:picChg chg="del">
          <ac:chgData name="Albert ALVARADO" userId="b448b1695436dcef" providerId="Windows Live" clId="Web-{5132895C-C385-4EEE-B266-8F550C325292}" dt="2024-04-18T22:34:03.678" v="3"/>
          <ac:picMkLst>
            <pc:docMk/>
            <pc:sldMk cId="1164820189" sldId="262"/>
            <ac:picMk id="5" creationId="{79AC5565-595E-AD61-6BEF-EEE7F59D15B5}"/>
          </ac:picMkLst>
        </pc:picChg>
      </pc:sldChg>
      <pc:sldChg chg="addSp delSp modSp">
        <pc:chgData name="Albert ALVARADO" userId="b448b1695436dcef" providerId="Windows Live" clId="Web-{5132895C-C385-4EEE-B266-8F550C325292}" dt="2024-04-18T23:24:50.015" v="668" actId="20577"/>
        <pc:sldMkLst>
          <pc:docMk/>
          <pc:sldMk cId="1064076130" sldId="263"/>
        </pc:sldMkLst>
        <pc:spChg chg="mod">
          <ac:chgData name="Albert ALVARADO" userId="b448b1695436dcef" providerId="Windows Live" clId="Web-{5132895C-C385-4EEE-B266-8F550C325292}" dt="2024-04-18T23:24:50.015" v="668" actId="20577"/>
          <ac:spMkLst>
            <pc:docMk/>
            <pc:sldMk cId="1064076130" sldId="263"/>
            <ac:spMk id="4" creationId="{E507B2F8-BE4A-660B-A0B0-08AE985DCD79}"/>
          </ac:spMkLst>
        </pc:spChg>
        <pc:spChg chg="add del mod">
          <ac:chgData name="Albert ALVARADO" userId="b448b1695436dcef" providerId="Windows Live" clId="Web-{5132895C-C385-4EEE-B266-8F550C325292}" dt="2024-04-18T22:35:22.009" v="8"/>
          <ac:spMkLst>
            <pc:docMk/>
            <pc:sldMk cId="1064076130" sldId="263"/>
            <ac:spMk id="6" creationId="{DED60516-2E00-938F-65B2-FD7905574012}"/>
          </ac:spMkLst>
        </pc:spChg>
        <pc:picChg chg="del">
          <ac:chgData name="Albert ALVARADO" userId="b448b1695436dcef" providerId="Windows Live" clId="Web-{5132895C-C385-4EEE-B266-8F550C325292}" dt="2024-04-18T22:35:12.150" v="7"/>
          <ac:picMkLst>
            <pc:docMk/>
            <pc:sldMk cId="1064076130" sldId="263"/>
            <ac:picMk id="5" creationId="{25C0F306-D5FA-CFD0-850D-34269C6C2A91}"/>
          </ac:picMkLst>
        </pc:picChg>
        <pc:picChg chg="add mod ord">
          <ac:chgData name="Albert ALVARADO" userId="b448b1695436dcef" providerId="Windows Live" clId="Web-{5132895C-C385-4EEE-B266-8F550C325292}" dt="2024-04-18T22:35:37.854" v="11" actId="1076"/>
          <ac:picMkLst>
            <pc:docMk/>
            <pc:sldMk cId="1064076130" sldId="263"/>
            <ac:picMk id="7" creationId="{E59D1921-EBF2-29BD-BE1E-95489A520F52}"/>
          </ac:picMkLst>
        </pc:picChg>
        <pc:picChg chg="add mod">
          <ac:chgData name="Albert ALVARADO" userId="b448b1695436dcef" providerId="Windows Live" clId="Web-{5132895C-C385-4EEE-B266-8F550C325292}" dt="2024-04-18T22:35:58.135" v="14" actId="1076"/>
          <ac:picMkLst>
            <pc:docMk/>
            <pc:sldMk cId="1064076130" sldId="263"/>
            <ac:picMk id="8" creationId="{7ECCDB00-0CB5-3A0D-839D-F748F8A669CF}"/>
          </ac:picMkLst>
        </pc:picChg>
      </pc:sldChg>
      <pc:sldChg chg="modSp">
        <pc:chgData name="Albert ALVARADO" userId="b448b1695436dcef" providerId="Windows Live" clId="Web-{5132895C-C385-4EEE-B266-8F550C325292}" dt="2024-04-18T23:23:09.996" v="661" actId="20577"/>
        <pc:sldMkLst>
          <pc:docMk/>
          <pc:sldMk cId="2753186489" sldId="265"/>
        </pc:sldMkLst>
        <pc:spChg chg="mod">
          <ac:chgData name="Albert ALVARADO" userId="b448b1695436dcef" providerId="Windows Live" clId="Web-{5132895C-C385-4EEE-B266-8F550C325292}" dt="2024-04-18T23:23:09.996" v="661" actId="20577"/>
          <ac:spMkLst>
            <pc:docMk/>
            <pc:sldMk cId="2753186489" sldId="265"/>
            <ac:spMk id="3" creationId="{D898AC1E-AF34-C246-26AA-2E2AE9665110}"/>
          </ac:spMkLst>
        </pc:spChg>
      </pc:sldChg>
    </pc:docChg>
  </pc:docChgLst>
  <pc:docChgLst>
    <pc:chgData name="Albert ALVARADO" userId="b448b1695436dcef" providerId="Windows Live" clId="Web-{60A27D0F-C927-4F24-B3D0-0AD55C2975FA}"/>
    <pc:docChg chg="modSld">
      <pc:chgData name="Albert ALVARADO" userId="b448b1695436dcef" providerId="Windows Live" clId="Web-{60A27D0F-C927-4F24-B3D0-0AD55C2975FA}" dt="2024-04-18T04:20:00.120" v="34" actId="20577"/>
      <pc:docMkLst>
        <pc:docMk/>
      </pc:docMkLst>
      <pc:sldChg chg="addSp delSp modSp">
        <pc:chgData name="Albert ALVARADO" userId="b448b1695436dcef" providerId="Windows Live" clId="Web-{60A27D0F-C927-4F24-B3D0-0AD55C2975FA}" dt="2024-04-18T04:16:29.034" v="17" actId="14100"/>
        <pc:sldMkLst>
          <pc:docMk/>
          <pc:sldMk cId="3278551594" sldId="261"/>
        </pc:sldMkLst>
        <pc:spChg chg="del">
          <ac:chgData name="Albert ALVARADO" userId="b448b1695436dcef" providerId="Windows Live" clId="Web-{60A27D0F-C927-4F24-B3D0-0AD55C2975FA}" dt="2024-04-18T04:13:39.168" v="0"/>
          <ac:spMkLst>
            <pc:docMk/>
            <pc:sldMk cId="3278551594" sldId="261"/>
            <ac:spMk id="3" creationId="{7E0C088E-615E-0377-3F12-787A8DBAAB4D}"/>
          </ac:spMkLst>
        </pc:spChg>
        <pc:picChg chg="add mod ord">
          <ac:chgData name="Albert ALVARADO" userId="b448b1695436dcef" providerId="Windows Live" clId="Web-{60A27D0F-C927-4F24-B3D0-0AD55C2975FA}" dt="2024-04-18T04:16:24.690" v="16" actId="14100"/>
          <ac:picMkLst>
            <pc:docMk/>
            <pc:sldMk cId="3278551594" sldId="261"/>
            <ac:picMk id="5" creationId="{65124E3B-1AE8-00C9-B7E2-C7EFD7459847}"/>
          </ac:picMkLst>
        </pc:picChg>
        <pc:picChg chg="add mod modCrop">
          <ac:chgData name="Albert ALVARADO" userId="b448b1695436dcef" providerId="Windows Live" clId="Web-{60A27D0F-C927-4F24-B3D0-0AD55C2975FA}" dt="2024-04-18T04:16:29.034" v="17" actId="14100"/>
          <ac:picMkLst>
            <pc:docMk/>
            <pc:sldMk cId="3278551594" sldId="261"/>
            <ac:picMk id="6" creationId="{FB1BE77B-8DB3-888F-9B4D-98F06E17F708}"/>
          </ac:picMkLst>
        </pc:picChg>
      </pc:sldChg>
      <pc:sldChg chg="addSp delSp modSp">
        <pc:chgData name="Albert ALVARADO" userId="b448b1695436dcef" providerId="Windows Live" clId="Web-{60A27D0F-C927-4F24-B3D0-0AD55C2975FA}" dt="2024-04-18T04:20:00.120" v="34" actId="20577"/>
        <pc:sldMkLst>
          <pc:docMk/>
          <pc:sldMk cId="1164820189" sldId="262"/>
        </pc:sldMkLst>
        <pc:spChg chg="del">
          <ac:chgData name="Albert ALVARADO" userId="b448b1695436dcef" providerId="Windows Live" clId="Web-{60A27D0F-C927-4F24-B3D0-0AD55C2975FA}" dt="2024-04-18T04:18:28.648" v="18"/>
          <ac:spMkLst>
            <pc:docMk/>
            <pc:sldMk cId="1164820189" sldId="262"/>
            <ac:spMk id="3" creationId="{1848055C-52CA-3966-B52C-B6D8A712F7AA}"/>
          </ac:spMkLst>
        </pc:spChg>
        <pc:spChg chg="mod">
          <ac:chgData name="Albert ALVARADO" userId="b448b1695436dcef" providerId="Windows Live" clId="Web-{60A27D0F-C927-4F24-B3D0-0AD55C2975FA}" dt="2024-04-18T04:20:00.120" v="34" actId="20577"/>
          <ac:spMkLst>
            <pc:docMk/>
            <pc:sldMk cId="1164820189" sldId="262"/>
            <ac:spMk id="4" creationId="{CBCB1016-5C0D-F7F7-7DB7-DDC0849EC2CB}"/>
          </ac:spMkLst>
        </pc:spChg>
        <pc:picChg chg="add mod ord">
          <ac:chgData name="Albert ALVARADO" userId="b448b1695436dcef" providerId="Windows Live" clId="Web-{60A27D0F-C927-4F24-B3D0-0AD55C2975FA}" dt="2024-04-18T04:18:28.648" v="18"/>
          <ac:picMkLst>
            <pc:docMk/>
            <pc:sldMk cId="1164820189" sldId="262"/>
            <ac:picMk id="5" creationId="{79AC5565-595E-AD61-6BEF-EEE7F59D15B5}"/>
          </ac:picMkLst>
        </pc:picChg>
      </pc:sldChg>
      <pc:sldChg chg="addSp delSp modSp">
        <pc:chgData name="Albert ALVARADO" userId="b448b1695436dcef" providerId="Windows Live" clId="Web-{60A27D0F-C927-4F24-B3D0-0AD55C2975FA}" dt="2024-04-18T04:19:36.338" v="20" actId="1076"/>
        <pc:sldMkLst>
          <pc:docMk/>
          <pc:sldMk cId="1064076130" sldId="263"/>
        </pc:sldMkLst>
        <pc:spChg chg="del">
          <ac:chgData name="Albert ALVARADO" userId="b448b1695436dcef" providerId="Windows Live" clId="Web-{60A27D0F-C927-4F24-B3D0-0AD55C2975FA}" dt="2024-04-18T04:19:32.837" v="19"/>
          <ac:spMkLst>
            <pc:docMk/>
            <pc:sldMk cId="1064076130" sldId="263"/>
            <ac:spMk id="3" creationId="{F49A2622-510A-0C71-8BF1-E1AFE8A1A59E}"/>
          </ac:spMkLst>
        </pc:spChg>
        <pc:picChg chg="add mod ord">
          <ac:chgData name="Albert ALVARADO" userId="b448b1695436dcef" providerId="Windows Live" clId="Web-{60A27D0F-C927-4F24-B3D0-0AD55C2975FA}" dt="2024-04-18T04:19:36.338" v="20" actId="1076"/>
          <ac:picMkLst>
            <pc:docMk/>
            <pc:sldMk cId="1064076130" sldId="263"/>
            <ac:picMk id="5" creationId="{25C0F306-D5FA-CFD0-850D-34269C6C2A91}"/>
          </ac:picMkLst>
        </pc:picChg>
      </pc:sldChg>
    </pc:docChg>
  </pc:docChgLst>
  <pc:docChgLst>
    <pc:chgData name="Karina Gonzalez" userId="4e0c4317228c3edf" providerId="Windows Live" clId="Web-{C2BF4BD4-E138-48DF-979D-22EA54CAEEDB}"/>
    <pc:docChg chg="modSld">
      <pc:chgData name="Karina Gonzalez" userId="4e0c4317228c3edf" providerId="Windows Live" clId="Web-{C2BF4BD4-E138-48DF-979D-22EA54CAEEDB}" dt="2024-04-18T23:44:39.755" v="4" actId="20577"/>
      <pc:docMkLst>
        <pc:docMk/>
      </pc:docMkLst>
      <pc:sldChg chg="modSp">
        <pc:chgData name="Karina Gonzalez" userId="4e0c4317228c3edf" providerId="Windows Live" clId="Web-{C2BF4BD4-E138-48DF-979D-22EA54CAEEDB}" dt="2024-04-18T23:44:39.755" v="4" actId="20577"/>
        <pc:sldMkLst>
          <pc:docMk/>
          <pc:sldMk cId="3278551594" sldId="261"/>
        </pc:sldMkLst>
        <pc:spChg chg="mod">
          <ac:chgData name="Karina Gonzalez" userId="4e0c4317228c3edf" providerId="Windows Live" clId="Web-{C2BF4BD4-E138-48DF-979D-22EA54CAEEDB}" dt="2024-04-18T23:44:39.755" v="4" actId="20577"/>
          <ac:spMkLst>
            <pc:docMk/>
            <pc:sldMk cId="3278551594" sldId="261"/>
            <ac:spMk id="4" creationId="{AEEDB610-33E2-9416-C59B-8D53CF49C3E9}"/>
          </ac:spMkLst>
        </pc:spChg>
      </pc:sldChg>
      <pc:sldChg chg="modSp">
        <pc:chgData name="Karina Gonzalez" userId="4e0c4317228c3edf" providerId="Windows Live" clId="Web-{C2BF4BD4-E138-48DF-979D-22EA54CAEEDB}" dt="2024-04-18T23:40:30" v="2" actId="20577"/>
        <pc:sldMkLst>
          <pc:docMk/>
          <pc:sldMk cId="1164820189" sldId="262"/>
        </pc:sldMkLst>
        <pc:spChg chg="mod">
          <ac:chgData name="Karina Gonzalez" userId="4e0c4317228c3edf" providerId="Windows Live" clId="Web-{C2BF4BD4-E138-48DF-979D-22EA54CAEEDB}" dt="2024-04-18T23:40:30" v="2" actId="20577"/>
          <ac:spMkLst>
            <pc:docMk/>
            <pc:sldMk cId="1164820189" sldId="262"/>
            <ac:spMk id="2" creationId="{FAD69F2B-4580-B9EE-8263-E3BC804CAB25}"/>
          </ac:spMkLst>
        </pc:spChg>
      </pc:sldChg>
      <pc:sldChg chg="modSp">
        <pc:chgData name="Karina Gonzalez" userId="4e0c4317228c3edf" providerId="Windows Live" clId="Web-{C2BF4BD4-E138-48DF-979D-22EA54CAEEDB}" dt="2024-04-18T23:25:16.420" v="1" actId="14100"/>
        <pc:sldMkLst>
          <pc:docMk/>
          <pc:sldMk cId="2753186489" sldId="265"/>
        </pc:sldMkLst>
        <pc:picChg chg="mod">
          <ac:chgData name="Karina Gonzalez" userId="4e0c4317228c3edf" providerId="Windows Live" clId="Web-{C2BF4BD4-E138-48DF-979D-22EA54CAEEDB}" dt="2024-04-18T23:25:16.420" v="1" actId="14100"/>
          <ac:picMkLst>
            <pc:docMk/>
            <pc:sldMk cId="2753186489" sldId="265"/>
            <ac:picMk id="5" creationId="{D873AD7C-D8F0-9C2F-721B-C316409E40E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15B716-70E1-40A9-A4E4-A035CFE36BD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100D255-EB91-422A-98E9-0F62618F9AFB}">
      <dgm:prSet/>
      <dgm:spPr/>
      <dgm:t>
        <a:bodyPr/>
        <a:lstStyle/>
        <a:p>
          <a:r>
            <a:rPr lang="en-US"/>
            <a:t>Data collection, cleanup and updates on Jupyter</a:t>
          </a:r>
        </a:p>
      </dgm:t>
    </dgm:pt>
    <dgm:pt modelId="{2C8AFFCA-8E40-4BCB-903D-1117B501252B}" type="parTrans" cxnId="{77EAFB5F-D890-4150-8746-0C5148DD6927}">
      <dgm:prSet/>
      <dgm:spPr/>
      <dgm:t>
        <a:bodyPr/>
        <a:lstStyle/>
        <a:p>
          <a:endParaRPr lang="en-US"/>
        </a:p>
      </dgm:t>
    </dgm:pt>
    <dgm:pt modelId="{967EAD6B-1FC5-4B4E-A896-A176E13100AD}" type="sibTrans" cxnId="{77EAFB5F-D890-4150-8746-0C5148DD6927}">
      <dgm:prSet/>
      <dgm:spPr/>
      <dgm:t>
        <a:bodyPr/>
        <a:lstStyle/>
        <a:p>
          <a:endParaRPr lang="en-US"/>
        </a:p>
      </dgm:t>
    </dgm:pt>
    <dgm:pt modelId="{B57B1C63-A116-4122-AB1A-E935A287F371}">
      <dgm:prSet/>
      <dgm:spPr/>
      <dgm:t>
        <a:bodyPr/>
        <a:lstStyle/>
        <a:p>
          <a:r>
            <a:rPr lang="en-US"/>
            <a:t>CSV to JSON</a:t>
          </a:r>
        </a:p>
      </dgm:t>
    </dgm:pt>
    <dgm:pt modelId="{71ABA36B-CDA6-40AD-8CCF-8F782210D406}" type="parTrans" cxnId="{46304EC4-98F6-462C-B25C-50AFAD3E168E}">
      <dgm:prSet/>
      <dgm:spPr/>
      <dgm:t>
        <a:bodyPr/>
        <a:lstStyle/>
        <a:p>
          <a:endParaRPr lang="en-US"/>
        </a:p>
      </dgm:t>
    </dgm:pt>
    <dgm:pt modelId="{9336E2B4-8644-464F-B8A2-D5A00E3E4BD0}" type="sibTrans" cxnId="{46304EC4-98F6-462C-B25C-50AFAD3E168E}">
      <dgm:prSet/>
      <dgm:spPr/>
      <dgm:t>
        <a:bodyPr/>
        <a:lstStyle/>
        <a:p>
          <a:endParaRPr lang="en-US"/>
        </a:p>
      </dgm:t>
    </dgm:pt>
    <dgm:pt modelId="{FFFFA2F7-6F11-4F51-90F7-C6AFBAF83F68}">
      <dgm:prSet/>
      <dgm:spPr/>
      <dgm:t>
        <a:bodyPr/>
        <a:lstStyle/>
        <a:p>
          <a:r>
            <a:rPr lang="en-US"/>
            <a:t>MongoDB database </a:t>
          </a:r>
        </a:p>
      </dgm:t>
    </dgm:pt>
    <dgm:pt modelId="{B2C32FEE-36DB-42C0-932D-4E3045EC872C}" type="parTrans" cxnId="{BF6495E8-B5B4-469C-A6FF-27778FCBAE64}">
      <dgm:prSet/>
      <dgm:spPr/>
      <dgm:t>
        <a:bodyPr/>
        <a:lstStyle/>
        <a:p>
          <a:endParaRPr lang="en-US"/>
        </a:p>
      </dgm:t>
    </dgm:pt>
    <dgm:pt modelId="{AD6633E8-E441-451F-8FA2-C8683FA2149E}" type="sibTrans" cxnId="{BF6495E8-B5B4-469C-A6FF-27778FCBAE64}">
      <dgm:prSet/>
      <dgm:spPr/>
      <dgm:t>
        <a:bodyPr/>
        <a:lstStyle/>
        <a:p>
          <a:endParaRPr lang="en-US"/>
        </a:p>
      </dgm:t>
    </dgm:pt>
    <dgm:pt modelId="{E72D1917-D876-4D63-B8A3-1138E53B5CEE}">
      <dgm:prSet/>
      <dgm:spPr/>
      <dgm:t>
        <a:bodyPr/>
        <a:lstStyle/>
        <a:p>
          <a:r>
            <a:rPr lang="en-US"/>
            <a:t>Javascript for visualizations</a:t>
          </a:r>
        </a:p>
      </dgm:t>
    </dgm:pt>
    <dgm:pt modelId="{BE543DA4-7E43-4C23-A2C4-D522C42084EC}" type="parTrans" cxnId="{698AFF04-C4C6-4F2F-B3B2-3CB6448E0233}">
      <dgm:prSet/>
      <dgm:spPr/>
      <dgm:t>
        <a:bodyPr/>
        <a:lstStyle/>
        <a:p>
          <a:endParaRPr lang="en-US"/>
        </a:p>
      </dgm:t>
    </dgm:pt>
    <dgm:pt modelId="{F815E83F-7CE4-442D-A828-475A7B5CEFA1}" type="sibTrans" cxnId="{698AFF04-C4C6-4F2F-B3B2-3CB6448E0233}">
      <dgm:prSet/>
      <dgm:spPr/>
      <dgm:t>
        <a:bodyPr/>
        <a:lstStyle/>
        <a:p>
          <a:endParaRPr lang="en-US"/>
        </a:p>
      </dgm:t>
    </dgm:pt>
    <dgm:pt modelId="{D5ECF4CF-CB6B-4104-B463-4951544F187A}">
      <dgm:prSet/>
      <dgm:spPr/>
      <dgm:t>
        <a:bodyPr/>
        <a:lstStyle/>
        <a:p>
          <a:r>
            <a:rPr lang="en-US"/>
            <a:t>HTML </a:t>
          </a:r>
        </a:p>
      </dgm:t>
    </dgm:pt>
    <dgm:pt modelId="{2D225845-B04A-4041-8947-1A5F887D2CB7}" type="parTrans" cxnId="{2698F2DA-9328-4435-B611-5573AF1860FB}">
      <dgm:prSet/>
      <dgm:spPr/>
      <dgm:t>
        <a:bodyPr/>
        <a:lstStyle/>
        <a:p>
          <a:endParaRPr lang="en-US"/>
        </a:p>
      </dgm:t>
    </dgm:pt>
    <dgm:pt modelId="{F21A655E-008B-41A4-90F1-83A950AE60BD}" type="sibTrans" cxnId="{2698F2DA-9328-4435-B611-5573AF1860FB}">
      <dgm:prSet/>
      <dgm:spPr/>
      <dgm:t>
        <a:bodyPr/>
        <a:lstStyle/>
        <a:p>
          <a:endParaRPr lang="en-US"/>
        </a:p>
      </dgm:t>
    </dgm:pt>
    <dgm:pt modelId="{2239A32C-3122-431E-8811-A51646F800B3}" type="pres">
      <dgm:prSet presAssocID="{A915B716-70E1-40A9-A4E4-A035CFE36BDA}" presName="CompostProcess" presStyleCnt="0">
        <dgm:presLayoutVars>
          <dgm:dir/>
          <dgm:resizeHandles val="exact"/>
        </dgm:presLayoutVars>
      </dgm:prSet>
      <dgm:spPr/>
    </dgm:pt>
    <dgm:pt modelId="{1262DBA0-5E55-4DF1-8387-877E48A180F5}" type="pres">
      <dgm:prSet presAssocID="{A915B716-70E1-40A9-A4E4-A035CFE36BDA}" presName="arrow" presStyleLbl="bgShp" presStyleIdx="0" presStyleCnt="1"/>
      <dgm:spPr/>
    </dgm:pt>
    <dgm:pt modelId="{B522D506-BA0D-4746-89A9-D3EC1CD533AD}" type="pres">
      <dgm:prSet presAssocID="{A915B716-70E1-40A9-A4E4-A035CFE36BDA}" presName="linearProcess" presStyleCnt="0"/>
      <dgm:spPr/>
    </dgm:pt>
    <dgm:pt modelId="{EE0136A4-CF6D-4AB4-AF6A-FFD4E4D2E3C0}" type="pres">
      <dgm:prSet presAssocID="{4100D255-EB91-422A-98E9-0F62618F9AFB}" presName="textNode" presStyleLbl="node1" presStyleIdx="0" presStyleCnt="4">
        <dgm:presLayoutVars>
          <dgm:bulletEnabled val="1"/>
        </dgm:presLayoutVars>
      </dgm:prSet>
      <dgm:spPr/>
    </dgm:pt>
    <dgm:pt modelId="{20336686-FE53-40F9-B8EB-51F18AB61252}" type="pres">
      <dgm:prSet presAssocID="{967EAD6B-1FC5-4B4E-A896-A176E13100AD}" presName="sibTrans" presStyleCnt="0"/>
      <dgm:spPr/>
    </dgm:pt>
    <dgm:pt modelId="{D3671617-60E9-4437-AB55-0F0597676A1D}" type="pres">
      <dgm:prSet presAssocID="{FFFFA2F7-6F11-4F51-90F7-C6AFBAF83F68}" presName="textNode" presStyleLbl="node1" presStyleIdx="1" presStyleCnt="4">
        <dgm:presLayoutVars>
          <dgm:bulletEnabled val="1"/>
        </dgm:presLayoutVars>
      </dgm:prSet>
      <dgm:spPr/>
    </dgm:pt>
    <dgm:pt modelId="{89815B37-23F9-464C-B3E8-E05C84EB1CB5}" type="pres">
      <dgm:prSet presAssocID="{AD6633E8-E441-451F-8FA2-C8683FA2149E}" presName="sibTrans" presStyleCnt="0"/>
      <dgm:spPr/>
    </dgm:pt>
    <dgm:pt modelId="{021B5E5A-3F80-40B2-8F0B-46EDAE365C9D}" type="pres">
      <dgm:prSet presAssocID="{E72D1917-D876-4D63-B8A3-1138E53B5CEE}" presName="textNode" presStyleLbl="node1" presStyleIdx="2" presStyleCnt="4">
        <dgm:presLayoutVars>
          <dgm:bulletEnabled val="1"/>
        </dgm:presLayoutVars>
      </dgm:prSet>
      <dgm:spPr/>
    </dgm:pt>
    <dgm:pt modelId="{3D34FDE5-A946-4E0A-A08B-7374C5F00CB2}" type="pres">
      <dgm:prSet presAssocID="{F815E83F-7CE4-442D-A828-475A7B5CEFA1}" presName="sibTrans" presStyleCnt="0"/>
      <dgm:spPr/>
    </dgm:pt>
    <dgm:pt modelId="{0F442C08-4D1F-44CB-9935-374FD05953F6}" type="pres">
      <dgm:prSet presAssocID="{D5ECF4CF-CB6B-4104-B463-4951544F187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698AFF04-C4C6-4F2F-B3B2-3CB6448E0233}" srcId="{A915B716-70E1-40A9-A4E4-A035CFE36BDA}" destId="{E72D1917-D876-4D63-B8A3-1138E53B5CEE}" srcOrd="2" destOrd="0" parTransId="{BE543DA4-7E43-4C23-A2C4-D522C42084EC}" sibTransId="{F815E83F-7CE4-442D-A828-475A7B5CEFA1}"/>
    <dgm:cxn modelId="{A8DBB618-5F26-4CF0-96C3-B1FE9673157B}" type="presOf" srcId="{E72D1917-D876-4D63-B8A3-1138E53B5CEE}" destId="{021B5E5A-3F80-40B2-8F0B-46EDAE365C9D}" srcOrd="0" destOrd="0" presId="urn:microsoft.com/office/officeart/2005/8/layout/hProcess9"/>
    <dgm:cxn modelId="{77EAFB5F-D890-4150-8746-0C5148DD6927}" srcId="{A915B716-70E1-40A9-A4E4-A035CFE36BDA}" destId="{4100D255-EB91-422A-98E9-0F62618F9AFB}" srcOrd="0" destOrd="0" parTransId="{2C8AFFCA-8E40-4BCB-903D-1117B501252B}" sibTransId="{967EAD6B-1FC5-4B4E-A896-A176E13100AD}"/>
    <dgm:cxn modelId="{FE601344-2FD3-4E19-9409-04C0FD004EEA}" type="presOf" srcId="{4100D255-EB91-422A-98E9-0F62618F9AFB}" destId="{EE0136A4-CF6D-4AB4-AF6A-FFD4E4D2E3C0}" srcOrd="0" destOrd="0" presId="urn:microsoft.com/office/officeart/2005/8/layout/hProcess9"/>
    <dgm:cxn modelId="{27A58FBF-2F80-4C6A-B990-086A9BA2887A}" type="presOf" srcId="{FFFFA2F7-6F11-4F51-90F7-C6AFBAF83F68}" destId="{D3671617-60E9-4437-AB55-0F0597676A1D}" srcOrd="0" destOrd="0" presId="urn:microsoft.com/office/officeart/2005/8/layout/hProcess9"/>
    <dgm:cxn modelId="{46304EC4-98F6-462C-B25C-50AFAD3E168E}" srcId="{4100D255-EB91-422A-98E9-0F62618F9AFB}" destId="{B57B1C63-A116-4122-AB1A-E935A287F371}" srcOrd="0" destOrd="0" parTransId="{71ABA36B-CDA6-40AD-8CCF-8F782210D406}" sibTransId="{9336E2B4-8644-464F-B8A2-D5A00E3E4BD0}"/>
    <dgm:cxn modelId="{987226CC-AF29-4D9B-970E-DE77E382B444}" type="presOf" srcId="{A915B716-70E1-40A9-A4E4-A035CFE36BDA}" destId="{2239A32C-3122-431E-8811-A51646F800B3}" srcOrd="0" destOrd="0" presId="urn:microsoft.com/office/officeart/2005/8/layout/hProcess9"/>
    <dgm:cxn modelId="{2698F2DA-9328-4435-B611-5573AF1860FB}" srcId="{A915B716-70E1-40A9-A4E4-A035CFE36BDA}" destId="{D5ECF4CF-CB6B-4104-B463-4951544F187A}" srcOrd="3" destOrd="0" parTransId="{2D225845-B04A-4041-8947-1A5F887D2CB7}" sibTransId="{F21A655E-008B-41A4-90F1-83A950AE60BD}"/>
    <dgm:cxn modelId="{D9B0A4E4-22D5-4F71-83BC-DD3954B4CF5A}" type="presOf" srcId="{D5ECF4CF-CB6B-4104-B463-4951544F187A}" destId="{0F442C08-4D1F-44CB-9935-374FD05953F6}" srcOrd="0" destOrd="0" presId="urn:microsoft.com/office/officeart/2005/8/layout/hProcess9"/>
    <dgm:cxn modelId="{BF6495E8-B5B4-469C-A6FF-27778FCBAE64}" srcId="{A915B716-70E1-40A9-A4E4-A035CFE36BDA}" destId="{FFFFA2F7-6F11-4F51-90F7-C6AFBAF83F68}" srcOrd="1" destOrd="0" parTransId="{B2C32FEE-36DB-42C0-932D-4E3045EC872C}" sibTransId="{AD6633E8-E441-451F-8FA2-C8683FA2149E}"/>
    <dgm:cxn modelId="{7F518CF7-D020-4AA6-AA3B-FDFE681AE09B}" type="presOf" srcId="{B57B1C63-A116-4122-AB1A-E935A287F371}" destId="{EE0136A4-CF6D-4AB4-AF6A-FFD4E4D2E3C0}" srcOrd="0" destOrd="1" presId="urn:microsoft.com/office/officeart/2005/8/layout/hProcess9"/>
    <dgm:cxn modelId="{8BA98ADD-4551-4B9E-B24A-A0E75CD24C1C}" type="presParOf" srcId="{2239A32C-3122-431E-8811-A51646F800B3}" destId="{1262DBA0-5E55-4DF1-8387-877E48A180F5}" srcOrd="0" destOrd="0" presId="urn:microsoft.com/office/officeart/2005/8/layout/hProcess9"/>
    <dgm:cxn modelId="{EC1E3683-ECE9-4D88-8B30-0757328F0C05}" type="presParOf" srcId="{2239A32C-3122-431E-8811-A51646F800B3}" destId="{B522D506-BA0D-4746-89A9-D3EC1CD533AD}" srcOrd="1" destOrd="0" presId="urn:microsoft.com/office/officeart/2005/8/layout/hProcess9"/>
    <dgm:cxn modelId="{DCCC5EEA-79EA-4AB2-918C-40CB4079057B}" type="presParOf" srcId="{B522D506-BA0D-4746-89A9-D3EC1CD533AD}" destId="{EE0136A4-CF6D-4AB4-AF6A-FFD4E4D2E3C0}" srcOrd="0" destOrd="0" presId="urn:microsoft.com/office/officeart/2005/8/layout/hProcess9"/>
    <dgm:cxn modelId="{D55B5B76-1D0A-4049-AF8E-6A7EE6BA478A}" type="presParOf" srcId="{B522D506-BA0D-4746-89A9-D3EC1CD533AD}" destId="{20336686-FE53-40F9-B8EB-51F18AB61252}" srcOrd="1" destOrd="0" presId="urn:microsoft.com/office/officeart/2005/8/layout/hProcess9"/>
    <dgm:cxn modelId="{93CE1E13-5C0A-4624-B7F8-58A3D438C2AF}" type="presParOf" srcId="{B522D506-BA0D-4746-89A9-D3EC1CD533AD}" destId="{D3671617-60E9-4437-AB55-0F0597676A1D}" srcOrd="2" destOrd="0" presId="urn:microsoft.com/office/officeart/2005/8/layout/hProcess9"/>
    <dgm:cxn modelId="{F2B49732-993D-4651-8640-027C3DFDD0A7}" type="presParOf" srcId="{B522D506-BA0D-4746-89A9-D3EC1CD533AD}" destId="{89815B37-23F9-464C-B3E8-E05C84EB1CB5}" srcOrd="3" destOrd="0" presId="urn:microsoft.com/office/officeart/2005/8/layout/hProcess9"/>
    <dgm:cxn modelId="{3A763C81-DD35-4A2C-B960-F4AC0C94AB6D}" type="presParOf" srcId="{B522D506-BA0D-4746-89A9-D3EC1CD533AD}" destId="{021B5E5A-3F80-40B2-8F0B-46EDAE365C9D}" srcOrd="4" destOrd="0" presId="urn:microsoft.com/office/officeart/2005/8/layout/hProcess9"/>
    <dgm:cxn modelId="{5A5B0BF3-D177-4F53-97E6-31F1CDB4FE61}" type="presParOf" srcId="{B522D506-BA0D-4746-89A9-D3EC1CD533AD}" destId="{3D34FDE5-A946-4E0A-A08B-7374C5F00CB2}" srcOrd="5" destOrd="0" presId="urn:microsoft.com/office/officeart/2005/8/layout/hProcess9"/>
    <dgm:cxn modelId="{3408F0BA-4185-41BE-8300-9F3AC40D54F3}" type="presParOf" srcId="{B522D506-BA0D-4746-89A9-D3EC1CD533AD}" destId="{0F442C08-4D1F-44CB-9935-374FD05953F6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62DBA0-5E55-4DF1-8387-877E48A180F5}">
      <dsp:nvSpPr>
        <dsp:cNvPr id="0" name=""/>
        <dsp:cNvSpPr/>
      </dsp:nvSpPr>
      <dsp:spPr>
        <a:xfrm>
          <a:off x="470458" y="0"/>
          <a:ext cx="5331866" cy="282568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136A4-CF6D-4AB4-AF6A-FFD4E4D2E3C0}">
      <dsp:nvSpPr>
        <dsp:cNvPr id="0" name=""/>
        <dsp:cNvSpPr/>
      </dsp:nvSpPr>
      <dsp:spPr>
        <a:xfrm>
          <a:off x="3139" y="847705"/>
          <a:ext cx="1510001" cy="11302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 collection, cleanup and updates on Jupyter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CSV to JSON</a:t>
          </a:r>
        </a:p>
      </dsp:txBody>
      <dsp:txXfrm>
        <a:off x="58314" y="902880"/>
        <a:ext cx="1399651" cy="1019924"/>
      </dsp:txXfrm>
    </dsp:sp>
    <dsp:sp modelId="{D3671617-60E9-4437-AB55-0F0597676A1D}">
      <dsp:nvSpPr>
        <dsp:cNvPr id="0" name=""/>
        <dsp:cNvSpPr/>
      </dsp:nvSpPr>
      <dsp:spPr>
        <a:xfrm>
          <a:off x="1588640" y="847705"/>
          <a:ext cx="1510001" cy="11302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MongoDB database </a:t>
          </a:r>
        </a:p>
      </dsp:txBody>
      <dsp:txXfrm>
        <a:off x="1643815" y="902880"/>
        <a:ext cx="1399651" cy="1019924"/>
      </dsp:txXfrm>
    </dsp:sp>
    <dsp:sp modelId="{021B5E5A-3F80-40B2-8F0B-46EDAE365C9D}">
      <dsp:nvSpPr>
        <dsp:cNvPr id="0" name=""/>
        <dsp:cNvSpPr/>
      </dsp:nvSpPr>
      <dsp:spPr>
        <a:xfrm>
          <a:off x="3174142" y="847705"/>
          <a:ext cx="1510001" cy="11302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Javascript for visualizations</a:t>
          </a:r>
        </a:p>
      </dsp:txBody>
      <dsp:txXfrm>
        <a:off x="3229317" y="902880"/>
        <a:ext cx="1399651" cy="1019924"/>
      </dsp:txXfrm>
    </dsp:sp>
    <dsp:sp modelId="{0F442C08-4D1F-44CB-9935-374FD05953F6}">
      <dsp:nvSpPr>
        <dsp:cNvPr id="0" name=""/>
        <dsp:cNvSpPr/>
      </dsp:nvSpPr>
      <dsp:spPr>
        <a:xfrm>
          <a:off x="4759643" y="847705"/>
          <a:ext cx="1510001" cy="11302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HTML </a:t>
          </a:r>
        </a:p>
      </dsp:txBody>
      <dsp:txXfrm>
        <a:off x="4814818" y="902880"/>
        <a:ext cx="1399651" cy="1019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C1344-2805-4C30-85BE-E14583DB7FA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0070F-1319-4CC3-86E7-4034A99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Notes:</a:t>
            </a:r>
          </a:p>
          <a:p>
            <a:r>
              <a:rPr lang="en-US"/>
              <a:t>- Level 1 </a:t>
            </a:r>
            <a:r>
              <a:rPr lang="en-US" b="0" i="0">
                <a:solidFill>
                  <a:srgbClr val="343F4E"/>
                </a:solidFill>
                <a:effectLst/>
                <a:latin typeface="Source Sans Pro" panose="020B0503030403020204" pitchFamily="34" charset="0"/>
              </a:rPr>
              <a:t>provides charging through a common residential, so think your home outlet</a:t>
            </a:r>
          </a:p>
          <a:p>
            <a:r>
              <a:rPr lang="en-US" b="0" i="0">
                <a:solidFill>
                  <a:srgbClr val="343F4E"/>
                </a:solidFill>
                <a:effectLst/>
                <a:latin typeface="Source Sans Pro" panose="020B0503030403020204" pitchFamily="34" charset="0"/>
              </a:rPr>
              <a:t>- Level 2 is common for home, workplace, and public charging</a:t>
            </a:r>
          </a:p>
          <a:p>
            <a:r>
              <a:rPr lang="en-US" b="0" i="0">
                <a:solidFill>
                  <a:srgbClr val="343F4E"/>
                </a:solidFill>
                <a:effectLst/>
                <a:latin typeface="Source Sans Pro" panose="020B0503030403020204" pitchFamily="34" charset="0"/>
              </a:rPr>
              <a:t>- Level 3 offers rapid charging along heavy-traffic corridors at installed stations</a:t>
            </a:r>
          </a:p>
          <a:p>
            <a:r>
              <a:rPr lang="en-US" b="0" i="0">
                <a:solidFill>
                  <a:srgbClr val="343F4E"/>
                </a:solidFill>
                <a:effectLst/>
                <a:latin typeface="Source Sans Pro" panose="020B0503030403020204" pitchFamily="34" charset="0"/>
              </a:rPr>
              <a:t>Level 2 and DCFC equipment has been deployed at various public locations including, for example, at grocery stores, theaters, or coffee shops.</a:t>
            </a:r>
          </a:p>
          <a:p>
            <a:endParaRPr lang="en-US" b="0" i="0">
              <a:solidFill>
                <a:srgbClr val="343F4E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b="0" i="0">
                <a:solidFill>
                  <a:srgbClr val="343F4E"/>
                </a:solidFill>
                <a:effectLst/>
                <a:latin typeface="Source Sans Pro" panose="020B0503030403020204" pitchFamily="34" charset="0"/>
              </a:rPr>
              <a:t>J1722 and CCS are the more common non-Tesla charger connectors in the U.S. Only the Nissan Leaf and Mitsubishi Outlander PHEV still use CHAdeMO in North America.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0070F-1319-4CC3-86E7-4034A99C4A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76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02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6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55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7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4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72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0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66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3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21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14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8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2" r:id="rId6"/>
    <p:sldLayoutId id="2147483918" r:id="rId7"/>
    <p:sldLayoutId id="2147483919" r:id="rId8"/>
    <p:sldLayoutId id="2147483920" r:id="rId9"/>
    <p:sldLayoutId id="2147483921" r:id="rId10"/>
    <p:sldLayoutId id="21474839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theverge.com/23797527/ev-charging-ccs-nacs-tesla-adapter-gui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transportation.gov/rural/ev/toolkit/ev-basics/charging-speeds" TargetMode="External"/><Relationship Id="rId5" Type="http://schemas.openxmlformats.org/officeDocument/2006/relationships/hyperlink" Target="https://www.energy.gov/eere/vehicles/articles/fotw-1299-july-17-2023-number-electric-vehicle-charging-ports-us-nearly#:~:text=Vehicle%20Technologies%20Office-,FOTW%20%231299%2C%20July%2017%2C%202023%3A%20The%20Number%20of,in%20the%20Past%20Three%20Years&amp;text=From%20the%20fourth%20quarter%20of,doubled%20from%2087%2C352%20to%20161%2C562." TargetMode="Externa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usdot.opendata.arcgis.com/datasets/alternative-fueling-stations/explore?location=34.136136%2C-98.731784%2C6.62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atatables.net/manual/" TargetMode="External"/><Relationship Id="rId4" Type="http://schemas.openxmlformats.org/officeDocument/2006/relationships/hyperlink" Target="https://developer.nrel.gov/docs/transportation/alt-fuel-stations-v1/al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7" name="Rectangle 110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artoon of cars parked at EV charging stations 669636191">
            <a:extLst>
              <a:ext uri="{FF2B5EF4-FFF2-40B4-BE49-F238E27FC236}">
                <a16:creationId xmlns:a16="http://schemas.microsoft.com/office/drawing/2014/main" id="{486986C4-FB26-4951-D8BB-1CC262D3A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r="16768"/>
          <a:stretch/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109" name="Freeform: Shape 110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11" name="Freeform: Shape 111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4E5D8-4E77-2832-32E0-A60833196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400"/>
              <a:t>Electric Vehicle</a:t>
            </a:r>
            <a:br>
              <a:rPr lang="en-US" sz="4400"/>
            </a:br>
            <a:r>
              <a:rPr lang="en-US" sz="4400"/>
              <a:t>Charging Stations</a:t>
            </a:r>
            <a:br>
              <a:rPr lang="en-US" sz="4400"/>
            </a:br>
            <a:r>
              <a:rPr lang="en-US" sz="4400"/>
              <a:t>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F90A34-2C8D-3992-2A37-3487C6B81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/>
              <a:t>Contributors: </a:t>
            </a:r>
            <a:r>
              <a:rPr lang="en-US" sz="1700" b="0">
                <a:effectLst/>
                <a:latin typeface="Consolas" panose="020B0609020204030204" pitchFamily="49" charset="0"/>
              </a:rPr>
              <a:t>Alberto Alvarado, Karina Gonzalez, Angelie Wanner</a:t>
            </a:r>
          </a:p>
          <a:p>
            <a:pPr>
              <a:lnSpc>
                <a:spcPct val="100000"/>
              </a:lnSpc>
            </a:pPr>
            <a:r>
              <a:rPr lang="en-US" sz="1700"/>
              <a:t> </a:t>
            </a:r>
          </a:p>
        </p:txBody>
      </p:sp>
      <p:sp>
        <p:nvSpPr>
          <p:cNvPr id="1113" name="Rectangle 11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5" name="Rectangle 11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25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2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8" name="Rectangle 4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4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0" name="Rectangle 48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B52F8-4058-53F3-AF94-9C0E3E145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/>
              <a:t>Welcome to our</a:t>
            </a:r>
            <a:br>
              <a:rPr lang="en-US" sz="2700"/>
            </a:br>
            <a:r>
              <a:rPr lang="en-US" sz="2700"/>
              <a:t>dashboard!</a:t>
            </a:r>
          </a:p>
        </p:txBody>
      </p:sp>
      <p:pic>
        <p:nvPicPr>
          <p:cNvPr id="5" name="Picture 4" descr="A dashboard of a car">
            <a:extLst>
              <a:ext uri="{FF2B5EF4-FFF2-40B4-BE49-F238E27FC236}">
                <a16:creationId xmlns:a16="http://schemas.microsoft.com/office/drawing/2014/main" id="{B00FC136-98AA-49A8-F42D-1F0C363A7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1" r="21456" b="-1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61" name="Rectangle 50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52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9AB6-3433-05A9-3893-5A0E7BCFD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/>
              <a:t>The EV Charging Stations Dashboard is exactly what it sounds like – it provides you with locations of available EV charging stations across the U.S.</a:t>
            </a:r>
          </a:p>
          <a:p>
            <a:r>
              <a:rPr lang="en-US" sz="1700"/>
              <a:t>Name of the station</a:t>
            </a:r>
          </a:p>
          <a:p>
            <a:r>
              <a:rPr lang="en-US" sz="1700"/>
              <a:t>Address</a:t>
            </a:r>
          </a:p>
          <a:p>
            <a:r>
              <a:rPr lang="en-US" sz="1700"/>
              <a:t>Phone Number</a:t>
            </a:r>
          </a:p>
          <a:p>
            <a:r>
              <a:rPr lang="en-US" sz="1700"/>
              <a:t>Charge fee</a:t>
            </a:r>
          </a:p>
        </p:txBody>
      </p:sp>
    </p:spTree>
    <p:extLst>
      <p:ext uri="{BB962C8B-B14F-4D97-AF65-F5344CB8AC3E}">
        <p14:creationId xmlns:p14="http://schemas.microsoft.com/office/powerpoint/2010/main" val="435973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954F66B-3BF3-4495-BAEE-BEB2B018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DC980-1CC3-8FB3-9914-1A51717DE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74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200"/>
              <a:t>EV Interesting Facts</a:t>
            </a:r>
          </a:p>
        </p:txBody>
      </p:sp>
      <p:pic>
        <p:nvPicPr>
          <p:cNvPr id="9" name="Graphic 8" descr="Battery Charging">
            <a:extLst>
              <a:ext uri="{FF2B5EF4-FFF2-40B4-BE49-F238E27FC236}">
                <a16:creationId xmlns:a16="http://schemas.microsoft.com/office/drawing/2014/main" id="{1BFB22D6-ADB9-C8FB-4B50-87C008F4D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283758"/>
            <a:ext cx="4217332" cy="42173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34618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924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E8CC3-938E-DB2F-B18A-E858BCD38A03}"/>
              </a:ext>
            </a:extLst>
          </p:cNvPr>
          <p:cNvSpPr txBox="1"/>
          <p:nvPr/>
        </p:nvSpPr>
        <p:spPr>
          <a:xfrm>
            <a:off x="5283264" y="2929732"/>
            <a:ext cx="6286395" cy="34776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161,562 EV charging stations in the U.S. in 2023*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Charger Levels**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Level 1: 120V AC, takes 40-50+ hours for 80% charge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Level 2: 240V AC, takes 4-10 hours for 80% charge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Level 3: Direct current fast charging (DCFC), takes 20mins-1hour for 80% charge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Connector Types**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J1772 – Level 1 and Level 2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CCS – Level 3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CHAdeMO – Level 3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Tesla (SAE J3400) – Level 2 and Level 3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Future of EV charger connectors – Tesla is setting the stage as the standard charger across EV chargers***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300">
              <a:latin typeface="Segoe UI"/>
              <a:cs typeface="Segoe UI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900">
                <a:latin typeface="Segoe UI"/>
                <a:cs typeface="Segoe UI"/>
              </a:rPr>
              <a:t>* </a:t>
            </a:r>
            <a:r>
              <a:rPr lang="en-US" sz="900">
                <a:latin typeface="Segoe UI"/>
                <a:cs typeface="Segoe UI"/>
                <a:hlinkClick r:id="rId5"/>
              </a:rPr>
              <a:t>FOTW #1299, July 17, 2023, Department of Energy</a:t>
            </a:r>
            <a:endParaRPr lang="en-US" sz="900">
              <a:latin typeface="Segoe UI"/>
              <a:cs typeface="Segoe UI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900">
                <a:latin typeface="Segoe UI"/>
                <a:cs typeface="Segoe UI"/>
              </a:rPr>
              <a:t>** </a:t>
            </a:r>
            <a:r>
              <a:rPr lang="en-US" sz="900">
                <a:latin typeface="Segoe UI"/>
                <a:cs typeface="Segoe UI"/>
                <a:hlinkClick r:id="rId6"/>
              </a:rPr>
              <a:t>Charger Types and Speeds, U.S. Department of Transportation</a:t>
            </a:r>
            <a:endParaRPr lang="en-US" sz="900">
              <a:latin typeface="Segoe UI"/>
              <a:cs typeface="Segoe UI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900">
                <a:latin typeface="Segoe UI"/>
                <a:cs typeface="Segoe UI"/>
              </a:rPr>
              <a:t>*** </a:t>
            </a:r>
            <a:r>
              <a:rPr lang="en-US" sz="900">
                <a:latin typeface="Segoe UI"/>
                <a:cs typeface="Segoe UI"/>
                <a:hlinkClick r:id="rId7"/>
              </a:rPr>
              <a:t>‘Welcome to EV dongle town’, The Verge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60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C03B2-24B5-0CEE-D92F-FFF0AC7E5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200"/>
              <a:t>Process</a:t>
            </a:r>
          </a:p>
        </p:txBody>
      </p:sp>
      <p:pic>
        <p:nvPicPr>
          <p:cNvPr id="27" name="Picture 26" descr="Computer script on a screen">
            <a:extLst>
              <a:ext uri="{FF2B5EF4-FFF2-40B4-BE49-F238E27FC236}">
                <a16:creationId xmlns:a16="http://schemas.microsoft.com/office/drawing/2014/main" id="{7B5D8C34-92F7-214F-11D9-2DC4A50B6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16" r="46597" b="-3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28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EC230C5A-753E-E9E6-C5CF-C393C47D277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80216" y="3351276"/>
          <a:ext cx="6272784" cy="2825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517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A299ADF-C96B-4580-9DF4-9D9269C56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7802D-92B8-B6D9-34B9-62B3DA4A1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200"/>
              <a:t>Visualization 1 </a:t>
            </a:r>
          </a:p>
        </p:txBody>
      </p:sp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65124E3B-1AE8-00C9-B7E2-C7EFD7459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068" y="577294"/>
            <a:ext cx="4215209" cy="165586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7B9ED5D-FBCA-4F0D-A30B-F8DB7B425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map of a city with lightning bolts&#10;&#10;Description automatically generated">
            <a:extLst>
              <a:ext uri="{FF2B5EF4-FFF2-40B4-BE49-F238E27FC236}">
                <a16:creationId xmlns:a16="http://schemas.microsoft.com/office/drawing/2014/main" id="{FF098504-4F5C-8108-C63A-DC3739F89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00" y="2648007"/>
            <a:ext cx="4219325" cy="179547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06034C9-73F6-444C-8AF7-50F884786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FB1BE77B-8DB3-888F-9B4D-98F06E17F7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69" t="74" r="1069" b="-74"/>
          <a:stretch/>
        </p:blipFill>
        <p:spPr>
          <a:xfrm>
            <a:off x="543500" y="4878039"/>
            <a:ext cx="4265308" cy="172057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DB610-33E2-9416-C59B-8D53CF49C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84064" y="3355848"/>
            <a:ext cx="6272784" cy="28254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/>
              <a:t>Heatmap layer allows the user to visualize where majority of EV charging stations are located.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/>
              <a:t>Markers provide information on each EV charger such as address, phone number, and price when clicked on.</a:t>
            </a:r>
          </a:p>
        </p:txBody>
      </p:sp>
    </p:spTree>
    <p:extLst>
      <p:ext uri="{BB962C8B-B14F-4D97-AF65-F5344CB8AC3E}">
        <p14:creationId xmlns:p14="http://schemas.microsoft.com/office/powerpoint/2010/main" val="327855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9F2B-4580-B9EE-8263-E3BC804C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Visualization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B1016-5C0D-F7F7-7DB7-DDC0849EC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/>
              <a:t>With the selected state and city the dashboard creates the visualizations shown to the right </a:t>
            </a:r>
          </a:p>
        </p:txBody>
      </p:sp>
      <p:pic>
        <p:nvPicPr>
          <p:cNvPr id="3" name="Picture 2" descr="A screen shot of a screen&#10;&#10;Description automatically generated">
            <a:extLst>
              <a:ext uri="{FF2B5EF4-FFF2-40B4-BE49-F238E27FC236}">
                <a16:creationId xmlns:a16="http://schemas.microsoft.com/office/drawing/2014/main" id="{11645107-E7D7-BCB1-6D25-50BBED5B4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68" y="1052492"/>
            <a:ext cx="7541308" cy="2567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A88C2E-1E8D-F1F8-1819-A457ECC94133}"/>
              </a:ext>
            </a:extLst>
          </p:cNvPr>
          <p:cNvSpPr txBox="1"/>
          <p:nvPr/>
        </p:nvSpPr>
        <p:spPr>
          <a:xfrm>
            <a:off x="4885765" y="3899646"/>
            <a:ext cx="6970058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The Pie chart provides insights into the distribution of charging stations based on the type of facilities they are located in.</a:t>
            </a:r>
            <a:endParaRPr lang="en-US" sz="1400"/>
          </a:p>
          <a:p>
            <a:pPr marL="285750" indent="-285750">
              <a:buFont typeface="Arial"/>
              <a:buChar char="•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This table provides a breakdown of charging stations categorized by their respective connector types, such as CHAdeMO, CCS, Tesla Supercharger, etc.</a:t>
            </a:r>
            <a:endParaRPr lang="en-US" sz="1400"/>
          </a:p>
          <a:p>
            <a:pPr marL="285750" indent="-285750" algn="l">
              <a:buFont typeface="Arial"/>
              <a:buChar char="•"/>
            </a:pPr>
            <a:endParaRPr lang="en-US" sz="1200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20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9D73-8862-DE55-60AA-61A05CFB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Visualization 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7B2F8-BE4A-660B-A0B0-08AE985DC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 static visualization of Vehicle types and details.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 visualization of the ten states with the most amount of stations in the United states.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9D1921-EBF2-29BD-BE1E-95489A520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548" y="2729397"/>
            <a:ext cx="4889634" cy="3483864"/>
          </a:xfrm>
          <a:prstGeom prst="rect">
            <a:avLst/>
          </a:prstGeom>
        </p:spPr>
      </p:pic>
      <p:pic>
        <p:nvPicPr>
          <p:cNvPr id="8" name="Picture 7" descr="A table with letters and numbers&#10;&#10;Description automatically generated">
            <a:extLst>
              <a:ext uri="{FF2B5EF4-FFF2-40B4-BE49-F238E27FC236}">
                <a16:creationId xmlns:a16="http://schemas.microsoft.com/office/drawing/2014/main" id="{7ECCDB00-0CB5-3A0D-839D-F748F8A66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523" y="3539103"/>
            <a:ext cx="5976340" cy="173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7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F99AA-DFD2-D3AF-FC61-58E77BEF7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200"/>
              <a:t>Future Possibilities</a:t>
            </a:r>
          </a:p>
        </p:txBody>
      </p:sp>
      <p:pic>
        <p:nvPicPr>
          <p:cNvPr id="12" name="Picture 11" descr="Digital financial graph">
            <a:extLst>
              <a:ext uri="{FF2B5EF4-FFF2-40B4-BE49-F238E27FC236}">
                <a16:creationId xmlns:a16="http://schemas.microsoft.com/office/drawing/2014/main" id="{4C34B5F9-B5F1-ABA9-23CF-DE1FF46C7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8" r="22269" b="-2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4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EB353-D55A-1D9C-6E14-83CC358DE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There are many potential possibilities for enhancements to this dashboard. </a:t>
            </a:r>
          </a:p>
          <a:p>
            <a:r>
              <a:rPr lang="en-US" sz="1800"/>
              <a:t>additional drop down to show only locations with specific level types or connector types</a:t>
            </a:r>
          </a:p>
          <a:p>
            <a:r>
              <a:rPr lang="en-US" sz="1800"/>
              <a:t>API calls instead of static csv </a:t>
            </a:r>
          </a:p>
          <a:p>
            <a:r>
              <a:rPr lang="en-US" sz="1800"/>
              <a:t>input from user (i.e. address) and provide listing of nearby charging stations</a:t>
            </a:r>
          </a:p>
          <a:p>
            <a:pPr marL="0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10069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D873AD7C-D8F0-9C2F-721B-C316409E4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5" r="5906" b="-3"/>
          <a:stretch/>
        </p:blipFill>
        <p:spPr>
          <a:xfrm>
            <a:off x="3704619" y="10"/>
            <a:ext cx="8487381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038DF-8CD2-4947-7844-1F792E969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Sources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C1E-AF34-C246-26AA-2E2AE9665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lnSpc>
                <a:spcPct val="100000"/>
              </a:lnSpc>
            </a:pPr>
            <a:r>
              <a:rPr lang="en-US" sz="1100"/>
              <a:t>Datasets:</a:t>
            </a:r>
          </a:p>
          <a:p>
            <a:pPr>
              <a:lnSpc>
                <a:spcPct val="100000"/>
              </a:lnSpc>
            </a:pPr>
            <a:r>
              <a:rPr lang="en-US" sz="1100">
                <a:hlinkClick r:id="rId3"/>
              </a:rPr>
              <a:t>https://data-usdot.opendata.arcgis.com/datasets/alternative-fueling-stations/explore?location=34.136136%2C-98.731784%2C6.62</a:t>
            </a:r>
            <a:endParaRPr lang="en-US" sz="1100"/>
          </a:p>
          <a:p>
            <a:pPr>
              <a:lnSpc>
                <a:spcPct val="100000"/>
              </a:lnSpc>
            </a:pPr>
            <a:r>
              <a:rPr lang="en-US" sz="1100">
                <a:hlinkClick r:id="rId4"/>
              </a:rPr>
              <a:t>https://developer.nrel.gov/docs/transportation/alt-fuel-stations-v1/all/</a:t>
            </a:r>
            <a:endParaRPr lang="en-US" sz="1100"/>
          </a:p>
          <a:p>
            <a:pPr>
              <a:lnSpc>
                <a:spcPct val="100000"/>
              </a:lnSpc>
            </a:pPr>
            <a:endParaRPr lang="en-US" sz="1100"/>
          </a:p>
          <a:p>
            <a:pPr marL="0">
              <a:lnSpc>
                <a:spcPct val="100000"/>
              </a:lnSpc>
            </a:pPr>
            <a:r>
              <a:rPr lang="en-US" sz="1100"/>
              <a:t>Research:</a:t>
            </a:r>
          </a:p>
          <a:p>
            <a:pPr marL="285750">
              <a:lnSpc>
                <a:spcPct val="100000"/>
              </a:lnSpc>
            </a:pPr>
            <a:r>
              <a:rPr lang="en-US" sz="1100">
                <a:hlinkClick r:id="rId5"/>
              </a:rPr>
              <a:t>https://datatables.net/manual/</a:t>
            </a:r>
            <a:endParaRPr lang="en-US" sz="1100"/>
          </a:p>
          <a:p>
            <a:pPr marL="285750">
              <a:lnSpc>
                <a:spcPct val="100000"/>
              </a:lnSpc>
            </a:pPr>
            <a:r>
              <a:rPr lang="en-US" sz="1100"/>
              <a:t>https://stackoverflow.com/questions/13733133/getting-started-with-datatables</a:t>
            </a:r>
          </a:p>
          <a:p>
            <a:pPr marL="0">
              <a:lnSpc>
                <a:spcPct val="100000"/>
              </a:lnSpc>
            </a:pP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75318648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AccentBoxVTI</vt:lpstr>
      <vt:lpstr>Electric Vehicle Charging Stations Dashboard</vt:lpstr>
      <vt:lpstr>Welcome to our dashboard!</vt:lpstr>
      <vt:lpstr>EV Interesting Facts</vt:lpstr>
      <vt:lpstr>Process</vt:lpstr>
      <vt:lpstr>Visualization 1 </vt:lpstr>
      <vt:lpstr>Visualization 2</vt:lpstr>
      <vt:lpstr>Visualization 3</vt:lpstr>
      <vt:lpstr>Future Possibilities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Vehicle Charging Stations Dashboard</dc:title>
  <dc:creator>Idalia Ramos</dc:creator>
  <cp:revision>1</cp:revision>
  <dcterms:created xsi:type="dcterms:W3CDTF">2024-04-17T02:27:52Z</dcterms:created>
  <dcterms:modified xsi:type="dcterms:W3CDTF">2024-04-18T23:46:07Z</dcterms:modified>
</cp:coreProperties>
</file>